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860" r:id="rId2"/>
    <p:sldId id="861" r:id="rId3"/>
    <p:sldId id="862" r:id="rId4"/>
    <p:sldId id="863" r:id="rId5"/>
  </p:sldIdLst>
  <p:sldSz cx="10058400" cy="7772400"/>
  <p:notesSz cx="7010400" cy="9223375"/>
  <p:defaultTextStyle>
    <a:defPPr>
      <a:defRPr lang="en-US"/>
    </a:defPPr>
    <a:lvl1pPr marL="0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292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586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879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173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466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5758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052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4344" algn="l" defTabSz="101858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2A10FF7-C16D-4CE2-8ACD-D01B08748A51}">
          <p14:sldIdLst>
            <p14:sldId id="860"/>
            <p14:sldId id="861"/>
            <p14:sldId id="862"/>
            <p14:sldId id="86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chel Golson" initials="RG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B458"/>
    <a:srgbClr val="33CC33"/>
    <a:srgbClr val="339933"/>
    <a:srgbClr val="006600"/>
    <a:srgbClr val="559F55"/>
    <a:srgbClr val="231F20"/>
    <a:srgbClr val="86D636"/>
    <a:srgbClr val="D8D9DA"/>
    <a:srgbClr val="EAEAEA"/>
    <a:srgbClr val="6F71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7343" autoAdjust="0"/>
  </p:normalViewPr>
  <p:slideViewPr>
    <p:cSldViewPr snapToGrid="0" showGuides="1">
      <p:cViewPr>
        <p:scale>
          <a:sx n="80" d="100"/>
          <a:sy n="80" d="100"/>
        </p:scale>
        <p:origin x="-552" y="174"/>
      </p:cViewPr>
      <p:guideLst>
        <p:guide orient="horz" pos="873"/>
        <p:guide orient="horz" pos="1005"/>
        <p:guide orient="horz" pos="2439"/>
        <p:guide orient="horz" pos="4117"/>
        <p:guide pos="583"/>
        <p:guide pos="2039"/>
        <p:guide pos="59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-2820" y="-102"/>
      </p:cViewPr>
      <p:guideLst>
        <p:guide orient="horz" pos="2905"/>
        <p:guide pos="2208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3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/>
          <a:lstStyle>
            <a:lvl1pPr algn="r">
              <a:defRPr sz="1200"/>
            </a:lvl1pPr>
          </a:lstStyle>
          <a:p>
            <a:fld id="{CD4A2FAD-D70B-412B-8EA4-49C57C9218F5}" type="datetimeFigureOut">
              <a:rPr lang="en-CA" smtClean="0"/>
              <a:pPr/>
              <a:t>30/03/2015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0607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760607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 anchor="b"/>
          <a:lstStyle>
            <a:lvl1pPr algn="r">
              <a:defRPr sz="1200"/>
            </a:lvl1pPr>
          </a:lstStyle>
          <a:p>
            <a:fld id="{619040EB-D1E7-4453-A011-A39A738C171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3845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3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/>
          <a:lstStyle>
            <a:lvl1pPr algn="r">
              <a:defRPr sz="1200"/>
            </a:lvl1pPr>
          </a:lstStyle>
          <a:p>
            <a:fld id="{8DD60E30-7C4A-41DE-A3BE-622EA12DE59C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93738"/>
            <a:ext cx="44704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42" tIns="45920" rIns="91842" bIns="459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20"/>
          </a:xfrm>
          <a:prstGeom prst="rect">
            <a:avLst/>
          </a:prstGeom>
        </p:spPr>
        <p:txBody>
          <a:bodyPr vert="horz" lIns="91842" tIns="45920" rIns="91842" bIns="459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70"/>
          </a:xfrm>
          <a:prstGeom prst="rect">
            <a:avLst/>
          </a:prstGeom>
        </p:spPr>
        <p:txBody>
          <a:bodyPr vert="horz" lIns="91842" tIns="45920" rIns="91842" bIns="45920" rtlCol="0" anchor="b"/>
          <a:lstStyle>
            <a:lvl1pPr algn="r">
              <a:defRPr sz="1200"/>
            </a:lvl1pPr>
          </a:lstStyle>
          <a:p>
            <a:fld id="{20786086-20D1-44DF-B9EC-611B032FC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7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3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7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79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72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65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60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51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44" algn="l" defTabSz="9141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4966857"/>
            <a:ext cx="10058400" cy="2805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167962" y="5838395"/>
            <a:ext cx="3064758" cy="379852"/>
          </a:xfrm>
          <a:prstGeom prst="rect">
            <a:avLst/>
          </a:prstGeom>
        </p:spPr>
        <p:txBody>
          <a:bodyPr wrap="none" lIns="101858" tIns="50929" rIns="101858" bIns="50929">
            <a:spAutoFit/>
          </a:bodyPr>
          <a:lstStyle/>
          <a:p>
            <a:r>
              <a:rPr lang="en-US" sz="1800" spc="-20" baseline="0" dirty="0" smtClean="0">
                <a:solidFill>
                  <a:srgbClr val="231F2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Precision Drilling Corporation</a:t>
            </a:r>
            <a:endParaRPr lang="en-CA" sz="1800" spc="-20" baseline="0" dirty="0">
              <a:solidFill>
                <a:srgbClr val="231F2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7963" y="6560544"/>
            <a:ext cx="5686109" cy="444137"/>
          </a:xfrm>
        </p:spPr>
        <p:txBody>
          <a:bodyPr>
            <a:normAutofit/>
          </a:bodyPr>
          <a:lstStyle>
            <a:lvl1pPr marL="0" indent="0" algn="l">
              <a:buNone/>
              <a:defRPr sz="1800" b="0" spc="-20" baseline="0">
                <a:solidFill>
                  <a:srgbClr val="231F2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0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5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4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pic>
        <p:nvPicPr>
          <p:cNvPr id="11" name="Picture 10" descr="Cov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10058400" cy="5230368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57331" y="6096363"/>
            <a:ext cx="5699053" cy="404013"/>
          </a:xfrm>
        </p:spPr>
        <p:txBody>
          <a:bodyPr>
            <a:noAutofit/>
          </a:bodyPr>
          <a:lstStyle>
            <a:lvl1pPr>
              <a:defRPr sz="2700" b="0" spc="0" baseline="0"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Logo Swooshes 7%.jpg"/>
          <p:cNvPicPr>
            <a:picLocks noChangeAspect="1"/>
          </p:cNvPicPr>
          <p:nvPr userDrawn="1"/>
        </p:nvPicPr>
        <p:blipFill>
          <a:blip r:embed="rId2" cstate="print"/>
          <a:srcRect b="2745"/>
          <a:stretch>
            <a:fillRect/>
          </a:stretch>
        </p:blipFill>
        <p:spPr>
          <a:xfrm>
            <a:off x="-244" y="4030301"/>
            <a:ext cx="6629400" cy="3730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478" y="672199"/>
            <a:ext cx="9084787" cy="4040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149" y="1434849"/>
            <a:ext cx="9110115" cy="612098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41874" y="1099266"/>
            <a:ext cx="9083389" cy="0"/>
          </a:xfrm>
          <a:prstGeom prst="line">
            <a:avLst/>
          </a:prstGeom>
          <a:ln>
            <a:solidFill>
              <a:srgbClr val="231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1440" y="7346560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>
            <a:lvl1pPr algn="r">
              <a:defRPr/>
            </a:lvl1pPr>
          </a:lstStyle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243" y="4966858"/>
            <a:ext cx="10058644" cy="2805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8" tIns="45710" rIns="91418" bIns="45710" rtlCol="0" anchor="ctr"/>
          <a:lstStyle/>
          <a:p>
            <a:pPr algn="ctr"/>
            <a:endParaRPr lang="en-US"/>
          </a:p>
        </p:txBody>
      </p:sp>
      <p:pic>
        <p:nvPicPr>
          <p:cNvPr id="10" name="Picture 9" descr="Logo Swooshes 7%.jpg"/>
          <p:cNvPicPr>
            <a:picLocks noChangeAspect="1"/>
          </p:cNvPicPr>
          <p:nvPr userDrawn="1"/>
        </p:nvPicPr>
        <p:blipFill>
          <a:blip r:embed="rId2" cstate="print"/>
          <a:srcRect b="2745"/>
          <a:stretch>
            <a:fillRect/>
          </a:stretch>
        </p:blipFill>
        <p:spPr>
          <a:xfrm>
            <a:off x="-244" y="4042335"/>
            <a:ext cx="6629400" cy="37300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9319" y="4505369"/>
            <a:ext cx="6353661" cy="449383"/>
          </a:xfrm>
        </p:spPr>
        <p:txBody>
          <a:bodyPr anchor="t">
            <a:normAutofit/>
          </a:bodyPr>
          <a:lstStyle>
            <a:lvl1pPr algn="l">
              <a:defRPr sz="2700" b="1" cap="none" baseline="0">
                <a:solidFill>
                  <a:srgbClr val="231F2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9388" y="5071700"/>
            <a:ext cx="7054856" cy="1754403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spcAft>
                <a:spcPts val="1500"/>
              </a:spcAft>
              <a:buNone/>
              <a:tabLst>
                <a:tab pos="690402" algn="l"/>
              </a:tabLst>
              <a:defRPr sz="1800" b="0">
                <a:solidFill>
                  <a:srgbClr val="231F20"/>
                </a:solidFill>
              </a:defRPr>
            </a:lvl1pPr>
            <a:lvl2pPr marL="5092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58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1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4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57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0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43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3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3"/>
            <a:ext cx="444246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1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92" indent="0">
              <a:buNone/>
              <a:defRPr sz="2200" b="1"/>
            </a:lvl2pPr>
            <a:lvl3pPr marL="1018586" indent="0">
              <a:buNone/>
              <a:defRPr sz="2000" b="1"/>
            </a:lvl3pPr>
            <a:lvl4pPr marL="1527879" indent="0">
              <a:buNone/>
              <a:defRPr sz="1800" b="1"/>
            </a:lvl4pPr>
            <a:lvl5pPr marL="2037173" indent="0">
              <a:buNone/>
              <a:defRPr sz="1800" b="1"/>
            </a:lvl5pPr>
            <a:lvl6pPr marL="2546466" indent="0">
              <a:buNone/>
              <a:defRPr sz="1800" b="1"/>
            </a:lvl6pPr>
            <a:lvl7pPr marL="3055758" indent="0">
              <a:buNone/>
              <a:defRPr sz="1800" b="1"/>
            </a:lvl7pPr>
            <a:lvl8pPr marL="3565052" indent="0">
              <a:buNone/>
              <a:defRPr sz="1800" b="1"/>
            </a:lvl8pPr>
            <a:lvl9pPr marL="407434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1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0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92" indent="0">
              <a:buNone/>
              <a:defRPr sz="2200" b="1"/>
            </a:lvl2pPr>
            <a:lvl3pPr marL="1018586" indent="0">
              <a:buNone/>
              <a:defRPr sz="2000" b="1"/>
            </a:lvl3pPr>
            <a:lvl4pPr marL="1527879" indent="0">
              <a:buNone/>
              <a:defRPr sz="1800" b="1"/>
            </a:lvl4pPr>
            <a:lvl5pPr marL="2037173" indent="0">
              <a:buNone/>
              <a:defRPr sz="1800" b="1"/>
            </a:lvl5pPr>
            <a:lvl6pPr marL="2546466" indent="0">
              <a:buNone/>
              <a:defRPr sz="1800" b="1"/>
            </a:lvl6pPr>
            <a:lvl7pPr marL="3055758" indent="0">
              <a:buNone/>
              <a:defRPr sz="1800" b="1"/>
            </a:lvl7pPr>
            <a:lvl8pPr marL="3565052" indent="0">
              <a:buNone/>
              <a:defRPr sz="1800" b="1"/>
            </a:lvl8pPr>
            <a:lvl9pPr marL="407434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0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3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3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292" indent="0">
              <a:buNone/>
              <a:defRPr sz="1300"/>
            </a:lvl2pPr>
            <a:lvl3pPr marL="1018586" indent="0">
              <a:buNone/>
              <a:defRPr sz="1100"/>
            </a:lvl3pPr>
            <a:lvl4pPr marL="1527879" indent="0">
              <a:buNone/>
              <a:defRPr sz="1000"/>
            </a:lvl4pPr>
            <a:lvl5pPr marL="2037173" indent="0">
              <a:buNone/>
              <a:defRPr sz="1000"/>
            </a:lvl5pPr>
            <a:lvl6pPr marL="2546466" indent="0">
              <a:buNone/>
              <a:defRPr sz="1000"/>
            </a:lvl6pPr>
            <a:lvl7pPr marL="3055758" indent="0">
              <a:buNone/>
              <a:defRPr sz="1000"/>
            </a:lvl7pPr>
            <a:lvl8pPr marL="3565052" indent="0">
              <a:buNone/>
              <a:defRPr sz="1000"/>
            </a:lvl8pPr>
            <a:lvl9pPr marL="407434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292" indent="0">
              <a:buNone/>
              <a:defRPr sz="3100"/>
            </a:lvl2pPr>
            <a:lvl3pPr marL="1018586" indent="0">
              <a:buNone/>
              <a:defRPr sz="2700"/>
            </a:lvl3pPr>
            <a:lvl4pPr marL="1527879" indent="0">
              <a:buNone/>
              <a:defRPr sz="2200"/>
            </a:lvl4pPr>
            <a:lvl5pPr marL="2037173" indent="0">
              <a:buNone/>
              <a:defRPr sz="2200"/>
            </a:lvl5pPr>
            <a:lvl6pPr marL="2546466" indent="0">
              <a:buNone/>
              <a:defRPr sz="2200"/>
            </a:lvl6pPr>
            <a:lvl7pPr marL="3055758" indent="0">
              <a:buNone/>
              <a:defRPr sz="2200"/>
            </a:lvl7pPr>
            <a:lvl8pPr marL="3565052" indent="0">
              <a:buNone/>
              <a:defRPr sz="2200"/>
            </a:lvl8pPr>
            <a:lvl9pPr marL="4074344" indent="0">
              <a:buNone/>
              <a:defRPr sz="22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292" indent="0">
              <a:buNone/>
              <a:defRPr sz="1300"/>
            </a:lvl2pPr>
            <a:lvl3pPr marL="1018586" indent="0">
              <a:buNone/>
              <a:defRPr sz="1100"/>
            </a:lvl3pPr>
            <a:lvl4pPr marL="1527879" indent="0">
              <a:buNone/>
              <a:defRPr sz="1000"/>
            </a:lvl4pPr>
            <a:lvl5pPr marL="2037173" indent="0">
              <a:buNone/>
              <a:defRPr sz="1000"/>
            </a:lvl5pPr>
            <a:lvl6pPr marL="2546466" indent="0">
              <a:buNone/>
              <a:defRPr sz="1000"/>
            </a:lvl6pPr>
            <a:lvl7pPr marL="3055758" indent="0">
              <a:buNone/>
              <a:defRPr sz="1000"/>
            </a:lvl7pPr>
            <a:lvl8pPr marL="3565052" indent="0">
              <a:buNone/>
              <a:defRPr sz="1000"/>
            </a:lvl8pPr>
            <a:lvl9pPr marL="407434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lIns="91418" tIns="45710" rIns="91418" bIns="45710"/>
          <a:lstStyle/>
          <a:p>
            <a:fld id="{10961490-82EB-462D-A737-E903BAB7470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149" y="1627362"/>
            <a:ext cx="9086052" cy="5687841"/>
          </a:xfrm>
          <a:prstGeom prst="rect">
            <a:avLst/>
          </a:prstGeom>
        </p:spPr>
        <p:txBody>
          <a:bodyPr vert="horz" lIns="101858" tIns="50929" rIns="101858" bIns="50929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478" y="732360"/>
            <a:ext cx="9084787" cy="404013"/>
          </a:xfrm>
          <a:prstGeom prst="rect">
            <a:avLst/>
          </a:prstGeom>
        </p:spPr>
        <p:txBody>
          <a:bodyPr vert="horz" lIns="101858" tIns="50929" rIns="101858" bIns="50929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pic>
        <p:nvPicPr>
          <p:cNvPr id="9" name="Picture 8" descr="Divider2.jpg"/>
          <p:cNvPicPr>
            <a:picLocks noChangeAspect="1"/>
          </p:cNvPicPr>
          <p:nvPr userDrawn="1"/>
        </p:nvPicPr>
        <p:blipFill>
          <a:blip r:embed="rId13" cstate="print"/>
          <a:srcRect b="90399"/>
          <a:stretch>
            <a:fillRect/>
          </a:stretch>
        </p:blipFill>
        <p:spPr>
          <a:xfrm>
            <a:off x="0" y="0"/>
            <a:ext cx="10058400" cy="382772"/>
          </a:xfrm>
          <a:prstGeom prst="rect">
            <a:avLst/>
          </a:prstGeom>
        </p:spPr>
      </p:pic>
      <p:pic>
        <p:nvPicPr>
          <p:cNvPr id="13" name="Picture 12" descr="Precision-Drilling-Logo-Vertical-Full-Colour.pn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8463857" y="6535740"/>
            <a:ext cx="914400" cy="9395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1018586" rtl="0" eaLnBrk="1" latinLnBrk="0" hangingPunct="1">
        <a:spcBef>
          <a:spcPct val="0"/>
        </a:spcBef>
        <a:buNone/>
        <a:defRPr sz="2000" b="1" u="none" kern="1200" baseline="0">
          <a:solidFill>
            <a:srgbClr val="231F20"/>
          </a:solidFill>
          <a:uFill>
            <a:solidFill>
              <a:srgbClr val="231F20"/>
            </a:solidFill>
          </a:u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0" indent="0" algn="l" defTabSz="1018586" rtl="0" eaLnBrk="1" latinLnBrk="0" hangingPunct="1">
        <a:spcBef>
          <a:spcPts val="250"/>
        </a:spcBef>
        <a:buFont typeface="Arial" pitchFamily="34" charset="0"/>
        <a:buNone/>
        <a:defRPr sz="1600" b="1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174584" indent="-174584" algn="l" defTabSz="1018586" rtl="0" eaLnBrk="1" latinLnBrk="0" hangingPunct="1">
        <a:spcBef>
          <a:spcPts val="250"/>
        </a:spcBef>
        <a:buFont typeface="Arial" pitchFamily="34" charset="0"/>
        <a:buChar char="•"/>
        <a:defRPr sz="1400" b="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347582" indent="-149190" algn="l" defTabSz="1018586" rtl="0" eaLnBrk="1" latinLnBrk="0" hangingPunct="1">
        <a:spcBef>
          <a:spcPts val="250"/>
        </a:spcBef>
        <a:buFont typeface="Arial" pitchFamily="34" charset="0"/>
        <a:buChar char="•"/>
        <a:defRPr sz="1000" b="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576127" indent="-203153" algn="l" defTabSz="1018586" rtl="0" eaLnBrk="1" latinLnBrk="0" hangingPunct="1">
        <a:spcBef>
          <a:spcPts val="250"/>
        </a:spcBef>
        <a:buFont typeface="Arial" pitchFamily="34" charset="0"/>
        <a:buChar char="•"/>
        <a:defRPr sz="1000" b="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804675" indent="-203153" algn="l" defTabSz="1018586" rtl="0" eaLnBrk="1" latinLnBrk="0" hangingPunct="1">
        <a:spcBef>
          <a:spcPts val="250"/>
        </a:spcBef>
        <a:buFont typeface="Arial" pitchFamily="34" charset="0"/>
        <a:buChar char="•"/>
        <a:defRPr sz="1000" b="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801112" indent="-254646" algn="l" defTabSz="1018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406" indent="-254646" algn="l" defTabSz="1018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9698" indent="-254646" algn="l" defTabSz="1018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8992" indent="-254646" algn="l" defTabSz="101858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292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586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879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173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466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758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052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344" algn="l" defTabSz="101858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Update: </a:t>
            </a:r>
            <a:r>
              <a:rPr lang="en-US" dirty="0" smtClean="0"/>
              <a:t>Systems and Leadership Roles Securities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447" y="1257047"/>
            <a:ext cx="9110115" cy="6120985"/>
          </a:xfrm>
        </p:spPr>
        <p:txBody>
          <a:bodyPr>
            <a:normAutofit fontScale="85000" lnSpcReduction="20000"/>
          </a:bodyPr>
          <a:lstStyle/>
          <a:p>
            <a:r>
              <a:rPr lang="en-US" sz="2000" dirty="0" smtClean="0"/>
              <a:t>Business Issue</a:t>
            </a:r>
          </a:p>
          <a:p>
            <a:r>
              <a:rPr lang="en-US" sz="2000" b="0" dirty="0" smtClean="0"/>
              <a:t>We have inequities in our systems access and roles as it pertains to the role of a leader and what they are accountable for and what they have access to.   </a:t>
            </a:r>
          </a:p>
          <a:p>
            <a:endParaRPr lang="en-US" sz="2000" b="0" dirty="0" smtClean="0"/>
          </a:p>
          <a:p>
            <a:r>
              <a:rPr lang="en-US" sz="2000" dirty="0"/>
              <a:t>Current </a:t>
            </a:r>
            <a:r>
              <a:rPr lang="en-US" sz="2000" dirty="0" smtClean="0"/>
              <a:t>State (Three types of leaders in our systems)</a:t>
            </a:r>
            <a:endParaRPr lang="en-US" sz="2000" dirty="0"/>
          </a:p>
          <a:p>
            <a:r>
              <a:rPr lang="en-US" sz="2000" b="0" dirty="0" smtClean="0"/>
              <a:t>1. </a:t>
            </a:r>
            <a:r>
              <a:rPr lang="en-US" sz="2000" dirty="0" smtClean="0">
                <a:solidFill>
                  <a:srgbClr val="009A46"/>
                </a:solidFill>
              </a:rPr>
              <a:t>Compensation Managers </a:t>
            </a:r>
            <a:r>
              <a:rPr lang="en-US" sz="2000" b="0" dirty="0" smtClean="0"/>
              <a:t>– Manage compensation planning and can view year round salary information, approve job requisitions. </a:t>
            </a:r>
          </a:p>
          <a:p>
            <a:r>
              <a:rPr lang="en-US" sz="2000" b="0" dirty="0" smtClean="0"/>
              <a:t>2. </a:t>
            </a:r>
            <a:r>
              <a:rPr lang="en-US" sz="2000" dirty="0">
                <a:solidFill>
                  <a:srgbClr val="009A46"/>
                </a:solidFill>
              </a:rPr>
              <a:t>Department Managers (</a:t>
            </a:r>
            <a:r>
              <a:rPr lang="en-US" sz="2000" dirty="0" smtClean="0">
                <a:solidFill>
                  <a:srgbClr val="009A46"/>
                </a:solidFill>
              </a:rPr>
              <a:t>Chiefs)</a:t>
            </a:r>
            <a:r>
              <a:rPr lang="en-US" sz="2000" b="0" dirty="0" smtClean="0"/>
              <a:t> – Manage leave requests, PTO and vacation requests, management reporting and inquiry on employee data.</a:t>
            </a:r>
          </a:p>
          <a:p>
            <a:r>
              <a:rPr lang="en-US" sz="2000" b="0" dirty="0" smtClean="0"/>
              <a:t>3. </a:t>
            </a:r>
            <a:r>
              <a:rPr lang="en-US" sz="2000" dirty="0">
                <a:solidFill>
                  <a:srgbClr val="009A46"/>
                </a:solidFill>
              </a:rPr>
              <a:t>Direct </a:t>
            </a:r>
            <a:r>
              <a:rPr lang="en-US" sz="2000" dirty="0" err="1" smtClean="0">
                <a:solidFill>
                  <a:srgbClr val="009A46"/>
                </a:solidFill>
              </a:rPr>
              <a:t>Mgrs</a:t>
            </a:r>
            <a:r>
              <a:rPr lang="en-US" sz="2000" dirty="0" smtClean="0">
                <a:solidFill>
                  <a:srgbClr val="009A46"/>
                </a:solidFill>
              </a:rPr>
              <a:t>/Supervisors </a:t>
            </a:r>
            <a:r>
              <a:rPr lang="en-US" sz="2000" dirty="0">
                <a:solidFill>
                  <a:srgbClr val="009A46"/>
                </a:solidFill>
              </a:rPr>
              <a:t>(Reports T</a:t>
            </a:r>
            <a:r>
              <a:rPr lang="en-US" sz="2000" dirty="0" smtClean="0">
                <a:solidFill>
                  <a:srgbClr val="009A46"/>
                </a:solidFill>
              </a:rPr>
              <a:t>o) </a:t>
            </a:r>
            <a:r>
              <a:rPr lang="en-US" sz="2000" b="0" dirty="0" smtClean="0"/>
              <a:t>– Manage Performance (PGA), Manage expenses in Concur, Success </a:t>
            </a:r>
            <a:r>
              <a:rPr lang="en-US" sz="2000" b="0" dirty="0"/>
              <a:t>Factors organizational </a:t>
            </a:r>
            <a:r>
              <a:rPr lang="en-US" sz="2000" b="0" dirty="0" smtClean="0"/>
              <a:t>Hierarchies and SharePoint. </a:t>
            </a:r>
          </a:p>
          <a:p>
            <a:endParaRPr lang="en-US" sz="2000" b="0" dirty="0" smtClean="0"/>
          </a:p>
          <a:p>
            <a:r>
              <a:rPr lang="en-US" sz="2000" dirty="0" smtClean="0"/>
              <a:t>Notable Business Risks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 smtClean="0"/>
              <a:t>Our processes are manual in order to accommodate the role gaps.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 smtClean="0"/>
              <a:t>Our systems are not integrated in the most efficient way.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 smtClean="0"/>
              <a:t>Our systems are configured with multiple workflows and customization which exposes us to errors and increases time and money spent on processes.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 smtClean="0"/>
              <a:t>Our leaders don’t have access to all the information to effectively make employee decisions.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/>
              <a:t>Our pay for performance philosophy is not understood by all managers and is compromised when leaders don’t have access to both data points</a:t>
            </a:r>
            <a:r>
              <a:rPr lang="en-US" sz="2000" b="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dirty="0" smtClean="0"/>
              <a:t>Our Managers become frustrated when their employees want to discuss compensation and they are not equipped to lead conversations effectively because they don’t have the information. 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67156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6384925" y="3411225"/>
            <a:ext cx="1571625" cy="1881187"/>
          </a:xfrm>
          <a:custGeom>
            <a:avLst/>
            <a:gdLst>
              <a:gd name="T0" fmla="*/ 1085 w 1979"/>
              <a:gd name="T1" fmla="*/ 386 h 2371"/>
              <a:gd name="T2" fmla="*/ 1070 w 1979"/>
              <a:gd name="T3" fmla="*/ 368 h 2371"/>
              <a:gd name="T4" fmla="*/ 1073 w 1979"/>
              <a:gd name="T5" fmla="*/ 345 h 2371"/>
              <a:gd name="T6" fmla="*/ 1094 w 1979"/>
              <a:gd name="T7" fmla="*/ 323 h 2371"/>
              <a:gd name="T8" fmla="*/ 1124 w 1979"/>
              <a:gd name="T9" fmla="*/ 305 h 2371"/>
              <a:gd name="T10" fmla="*/ 1166 w 1979"/>
              <a:gd name="T11" fmla="*/ 265 h 2371"/>
              <a:gd name="T12" fmla="*/ 1188 w 1979"/>
              <a:gd name="T13" fmla="*/ 215 h 2371"/>
              <a:gd name="T14" fmla="*/ 1190 w 1979"/>
              <a:gd name="T15" fmla="*/ 164 h 2371"/>
              <a:gd name="T16" fmla="*/ 1163 w 1979"/>
              <a:gd name="T17" fmla="*/ 96 h 2371"/>
              <a:gd name="T18" fmla="*/ 1108 w 1979"/>
              <a:gd name="T19" fmla="*/ 42 h 2371"/>
              <a:gd name="T20" fmla="*/ 1030 w 1979"/>
              <a:gd name="T21" fmla="*/ 7 h 2371"/>
              <a:gd name="T22" fmla="*/ 963 w 1979"/>
              <a:gd name="T23" fmla="*/ 0 h 2371"/>
              <a:gd name="T24" fmla="*/ 873 w 1979"/>
              <a:gd name="T25" fmla="*/ 13 h 2371"/>
              <a:gd name="T26" fmla="*/ 800 w 1979"/>
              <a:gd name="T27" fmla="*/ 54 h 2371"/>
              <a:gd name="T28" fmla="*/ 750 w 1979"/>
              <a:gd name="T29" fmla="*/ 112 h 2371"/>
              <a:gd name="T30" fmla="*/ 732 w 1979"/>
              <a:gd name="T31" fmla="*/ 184 h 2371"/>
              <a:gd name="T32" fmla="*/ 740 w 1979"/>
              <a:gd name="T33" fmla="*/ 229 h 2371"/>
              <a:gd name="T34" fmla="*/ 765 w 1979"/>
              <a:gd name="T35" fmla="*/ 274 h 2371"/>
              <a:gd name="T36" fmla="*/ 813 w 1979"/>
              <a:gd name="T37" fmla="*/ 312 h 2371"/>
              <a:gd name="T38" fmla="*/ 837 w 1979"/>
              <a:gd name="T39" fmla="*/ 329 h 2371"/>
              <a:gd name="T40" fmla="*/ 852 w 1979"/>
              <a:gd name="T41" fmla="*/ 351 h 2371"/>
              <a:gd name="T42" fmla="*/ 850 w 1979"/>
              <a:gd name="T43" fmla="*/ 374 h 2371"/>
              <a:gd name="T44" fmla="*/ 831 w 1979"/>
              <a:gd name="T45" fmla="*/ 389 h 2371"/>
              <a:gd name="T46" fmla="*/ 0 w 1979"/>
              <a:gd name="T47" fmla="*/ 1233 h 2371"/>
              <a:gd name="T48" fmla="*/ 33 w 1979"/>
              <a:gd name="T49" fmla="*/ 1244 h 2371"/>
              <a:gd name="T50" fmla="*/ 70 w 1979"/>
              <a:gd name="T51" fmla="*/ 1205 h 2371"/>
              <a:gd name="T52" fmla="*/ 102 w 1979"/>
              <a:gd name="T53" fmla="*/ 1165 h 2371"/>
              <a:gd name="T54" fmla="*/ 142 w 1979"/>
              <a:gd name="T55" fmla="*/ 1138 h 2371"/>
              <a:gd name="T56" fmla="*/ 200 w 1979"/>
              <a:gd name="T57" fmla="*/ 1124 h 2371"/>
              <a:gd name="T58" fmla="*/ 254 w 1979"/>
              <a:gd name="T59" fmla="*/ 1135 h 2371"/>
              <a:gd name="T60" fmla="*/ 317 w 1979"/>
              <a:gd name="T61" fmla="*/ 1176 h 2371"/>
              <a:gd name="T62" fmla="*/ 362 w 1979"/>
              <a:gd name="T63" fmla="*/ 1245 h 2371"/>
              <a:gd name="T64" fmla="*/ 383 w 1979"/>
              <a:gd name="T65" fmla="*/ 1330 h 2371"/>
              <a:gd name="T66" fmla="*/ 380 w 1979"/>
              <a:gd name="T67" fmla="*/ 1401 h 2371"/>
              <a:gd name="T68" fmla="*/ 353 w 1979"/>
              <a:gd name="T69" fmla="*/ 1483 h 2371"/>
              <a:gd name="T70" fmla="*/ 303 w 1979"/>
              <a:gd name="T71" fmla="*/ 1544 h 2371"/>
              <a:gd name="T72" fmla="*/ 238 w 1979"/>
              <a:gd name="T73" fmla="*/ 1579 h 2371"/>
              <a:gd name="T74" fmla="*/ 184 w 1979"/>
              <a:gd name="T75" fmla="*/ 1583 h 2371"/>
              <a:gd name="T76" fmla="*/ 130 w 1979"/>
              <a:gd name="T77" fmla="*/ 1565 h 2371"/>
              <a:gd name="T78" fmla="*/ 88 w 1979"/>
              <a:gd name="T79" fmla="*/ 1528 h 2371"/>
              <a:gd name="T80" fmla="*/ 63 w 1979"/>
              <a:gd name="T81" fmla="*/ 1489 h 2371"/>
              <a:gd name="T82" fmla="*/ 24 w 1979"/>
              <a:gd name="T83" fmla="*/ 1462 h 2371"/>
              <a:gd name="T84" fmla="*/ 0 w 1979"/>
              <a:gd name="T85" fmla="*/ 2371 h 2371"/>
              <a:gd name="T86" fmla="*/ 853 w 1979"/>
              <a:gd name="T87" fmla="*/ 2356 h 2371"/>
              <a:gd name="T88" fmla="*/ 836 w 1979"/>
              <a:gd name="T89" fmla="*/ 2322 h 2371"/>
              <a:gd name="T90" fmla="*/ 800 w 1979"/>
              <a:gd name="T91" fmla="*/ 2298 h 2371"/>
              <a:gd name="T92" fmla="*/ 758 w 1979"/>
              <a:gd name="T93" fmla="*/ 2257 h 2371"/>
              <a:gd name="T94" fmla="*/ 735 w 1979"/>
              <a:gd name="T95" fmla="*/ 2208 h 2371"/>
              <a:gd name="T96" fmla="*/ 734 w 1979"/>
              <a:gd name="T97" fmla="*/ 2157 h 2371"/>
              <a:gd name="T98" fmla="*/ 759 w 1979"/>
              <a:gd name="T99" fmla="*/ 2088 h 2371"/>
              <a:gd name="T100" fmla="*/ 816 w 1979"/>
              <a:gd name="T101" fmla="*/ 2035 h 2371"/>
              <a:gd name="T102" fmla="*/ 894 w 1979"/>
              <a:gd name="T103" fmla="*/ 2000 h 2371"/>
              <a:gd name="T104" fmla="*/ 961 w 1979"/>
              <a:gd name="T105" fmla="*/ 1993 h 2371"/>
              <a:gd name="T106" fmla="*/ 1051 w 1979"/>
              <a:gd name="T107" fmla="*/ 2006 h 2371"/>
              <a:gd name="T108" fmla="*/ 1124 w 1979"/>
              <a:gd name="T109" fmla="*/ 2046 h 2371"/>
              <a:gd name="T110" fmla="*/ 1173 w 1979"/>
              <a:gd name="T111" fmla="*/ 2105 h 2371"/>
              <a:gd name="T112" fmla="*/ 1191 w 1979"/>
              <a:gd name="T113" fmla="*/ 2177 h 2371"/>
              <a:gd name="T114" fmla="*/ 1184 w 1979"/>
              <a:gd name="T115" fmla="*/ 2221 h 2371"/>
              <a:gd name="T116" fmla="*/ 1158 w 1979"/>
              <a:gd name="T117" fmla="*/ 2266 h 2371"/>
              <a:gd name="T118" fmla="*/ 1111 w 1979"/>
              <a:gd name="T119" fmla="*/ 2305 h 2371"/>
              <a:gd name="T120" fmla="*/ 1079 w 1979"/>
              <a:gd name="T121" fmla="*/ 2329 h 2371"/>
              <a:gd name="T122" fmla="*/ 1072 w 1979"/>
              <a:gd name="T123" fmla="*/ 2363 h 2371"/>
              <a:gd name="T124" fmla="*/ 1100 w 1979"/>
              <a:gd name="T125" fmla="*/ 392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79" h="2371">
                <a:moveTo>
                  <a:pt x="1100" y="392"/>
                </a:moveTo>
                <a:lnTo>
                  <a:pt x="1100" y="392"/>
                </a:lnTo>
                <a:lnTo>
                  <a:pt x="1093" y="389"/>
                </a:lnTo>
                <a:lnTo>
                  <a:pt x="1085" y="386"/>
                </a:lnTo>
                <a:lnTo>
                  <a:pt x="1081" y="383"/>
                </a:lnTo>
                <a:lnTo>
                  <a:pt x="1076" y="378"/>
                </a:lnTo>
                <a:lnTo>
                  <a:pt x="1073" y="374"/>
                </a:lnTo>
                <a:lnTo>
                  <a:pt x="1070" y="368"/>
                </a:lnTo>
                <a:lnTo>
                  <a:pt x="1070" y="363"/>
                </a:lnTo>
                <a:lnTo>
                  <a:pt x="1070" y="357"/>
                </a:lnTo>
                <a:lnTo>
                  <a:pt x="1072" y="351"/>
                </a:lnTo>
                <a:lnTo>
                  <a:pt x="1073" y="345"/>
                </a:lnTo>
                <a:lnTo>
                  <a:pt x="1078" y="339"/>
                </a:lnTo>
                <a:lnTo>
                  <a:pt x="1082" y="333"/>
                </a:lnTo>
                <a:lnTo>
                  <a:pt x="1087" y="329"/>
                </a:lnTo>
                <a:lnTo>
                  <a:pt x="1094" y="323"/>
                </a:lnTo>
                <a:lnTo>
                  <a:pt x="1102" y="317"/>
                </a:lnTo>
                <a:lnTo>
                  <a:pt x="1111" y="312"/>
                </a:lnTo>
                <a:lnTo>
                  <a:pt x="1111" y="312"/>
                </a:lnTo>
                <a:lnTo>
                  <a:pt x="1124" y="305"/>
                </a:lnTo>
                <a:lnTo>
                  <a:pt x="1136" y="296"/>
                </a:lnTo>
                <a:lnTo>
                  <a:pt x="1151" y="283"/>
                </a:lnTo>
                <a:lnTo>
                  <a:pt x="1158" y="274"/>
                </a:lnTo>
                <a:lnTo>
                  <a:pt x="1166" y="265"/>
                </a:lnTo>
                <a:lnTo>
                  <a:pt x="1173" y="254"/>
                </a:lnTo>
                <a:lnTo>
                  <a:pt x="1179" y="242"/>
                </a:lnTo>
                <a:lnTo>
                  <a:pt x="1184" y="229"/>
                </a:lnTo>
                <a:lnTo>
                  <a:pt x="1188" y="215"/>
                </a:lnTo>
                <a:lnTo>
                  <a:pt x="1190" y="200"/>
                </a:lnTo>
                <a:lnTo>
                  <a:pt x="1191" y="184"/>
                </a:lnTo>
                <a:lnTo>
                  <a:pt x="1191" y="184"/>
                </a:lnTo>
                <a:lnTo>
                  <a:pt x="1190" y="164"/>
                </a:lnTo>
                <a:lnTo>
                  <a:pt x="1187" y="147"/>
                </a:lnTo>
                <a:lnTo>
                  <a:pt x="1181" y="129"/>
                </a:lnTo>
                <a:lnTo>
                  <a:pt x="1173" y="112"/>
                </a:lnTo>
                <a:lnTo>
                  <a:pt x="1163" y="96"/>
                </a:lnTo>
                <a:lnTo>
                  <a:pt x="1152" y="81"/>
                </a:lnTo>
                <a:lnTo>
                  <a:pt x="1139" y="66"/>
                </a:lnTo>
                <a:lnTo>
                  <a:pt x="1124" y="54"/>
                </a:lnTo>
                <a:lnTo>
                  <a:pt x="1108" y="42"/>
                </a:lnTo>
                <a:lnTo>
                  <a:pt x="1090" y="31"/>
                </a:lnTo>
                <a:lnTo>
                  <a:pt x="1072" y="21"/>
                </a:lnTo>
                <a:lnTo>
                  <a:pt x="1051" y="13"/>
                </a:lnTo>
                <a:lnTo>
                  <a:pt x="1030" y="7"/>
                </a:lnTo>
                <a:lnTo>
                  <a:pt x="1007" y="3"/>
                </a:lnTo>
                <a:lnTo>
                  <a:pt x="985" y="0"/>
                </a:lnTo>
                <a:lnTo>
                  <a:pt x="963" y="0"/>
                </a:lnTo>
                <a:lnTo>
                  <a:pt x="963" y="0"/>
                </a:lnTo>
                <a:lnTo>
                  <a:pt x="939" y="0"/>
                </a:lnTo>
                <a:lnTo>
                  <a:pt x="916" y="3"/>
                </a:lnTo>
                <a:lnTo>
                  <a:pt x="894" y="7"/>
                </a:lnTo>
                <a:lnTo>
                  <a:pt x="873" y="13"/>
                </a:lnTo>
                <a:lnTo>
                  <a:pt x="852" y="21"/>
                </a:lnTo>
                <a:lnTo>
                  <a:pt x="834" y="31"/>
                </a:lnTo>
                <a:lnTo>
                  <a:pt x="816" y="42"/>
                </a:lnTo>
                <a:lnTo>
                  <a:pt x="800" y="54"/>
                </a:lnTo>
                <a:lnTo>
                  <a:pt x="785" y="66"/>
                </a:lnTo>
                <a:lnTo>
                  <a:pt x="771" y="81"/>
                </a:lnTo>
                <a:lnTo>
                  <a:pt x="761" y="96"/>
                </a:lnTo>
                <a:lnTo>
                  <a:pt x="750" y="112"/>
                </a:lnTo>
                <a:lnTo>
                  <a:pt x="743" y="129"/>
                </a:lnTo>
                <a:lnTo>
                  <a:pt x="737" y="147"/>
                </a:lnTo>
                <a:lnTo>
                  <a:pt x="734" y="164"/>
                </a:lnTo>
                <a:lnTo>
                  <a:pt x="732" y="184"/>
                </a:lnTo>
                <a:lnTo>
                  <a:pt x="732" y="184"/>
                </a:lnTo>
                <a:lnTo>
                  <a:pt x="734" y="200"/>
                </a:lnTo>
                <a:lnTo>
                  <a:pt x="735" y="215"/>
                </a:lnTo>
                <a:lnTo>
                  <a:pt x="740" y="229"/>
                </a:lnTo>
                <a:lnTo>
                  <a:pt x="744" y="242"/>
                </a:lnTo>
                <a:lnTo>
                  <a:pt x="752" y="254"/>
                </a:lnTo>
                <a:lnTo>
                  <a:pt x="758" y="265"/>
                </a:lnTo>
                <a:lnTo>
                  <a:pt x="765" y="274"/>
                </a:lnTo>
                <a:lnTo>
                  <a:pt x="773" y="283"/>
                </a:lnTo>
                <a:lnTo>
                  <a:pt x="788" y="296"/>
                </a:lnTo>
                <a:lnTo>
                  <a:pt x="800" y="305"/>
                </a:lnTo>
                <a:lnTo>
                  <a:pt x="813" y="312"/>
                </a:lnTo>
                <a:lnTo>
                  <a:pt x="813" y="312"/>
                </a:lnTo>
                <a:lnTo>
                  <a:pt x="822" y="317"/>
                </a:lnTo>
                <a:lnTo>
                  <a:pt x="830" y="323"/>
                </a:lnTo>
                <a:lnTo>
                  <a:pt x="837" y="329"/>
                </a:lnTo>
                <a:lnTo>
                  <a:pt x="843" y="333"/>
                </a:lnTo>
                <a:lnTo>
                  <a:pt x="847" y="339"/>
                </a:lnTo>
                <a:lnTo>
                  <a:pt x="850" y="345"/>
                </a:lnTo>
                <a:lnTo>
                  <a:pt x="852" y="351"/>
                </a:lnTo>
                <a:lnTo>
                  <a:pt x="853" y="357"/>
                </a:lnTo>
                <a:lnTo>
                  <a:pt x="853" y="363"/>
                </a:lnTo>
                <a:lnTo>
                  <a:pt x="853" y="368"/>
                </a:lnTo>
                <a:lnTo>
                  <a:pt x="850" y="374"/>
                </a:lnTo>
                <a:lnTo>
                  <a:pt x="847" y="378"/>
                </a:lnTo>
                <a:lnTo>
                  <a:pt x="843" y="383"/>
                </a:lnTo>
                <a:lnTo>
                  <a:pt x="839" y="386"/>
                </a:lnTo>
                <a:lnTo>
                  <a:pt x="831" y="389"/>
                </a:lnTo>
                <a:lnTo>
                  <a:pt x="824" y="392"/>
                </a:lnTo>
                <a:lnTo>
                  <a:pt x="0" y="392"/>
                </a:lnTo>
                <a:lnTo>
                  <a:pt x="0" y="1233"/>
                </a:lnTo>
                <a:lnTo>
                  <a:pt x="0" y="1233"/>
                </a:lnTo>
                <a:lnTo>
                  <a:pt x="6" y="1241"/>
                </a:lnTo>
                <a:lnTo>
                  <a:pt x="15" y="1245"/>
                </a:lnTo>
                <a:lnTo>
                  <a:pt x="24" y="1245"/>
                </a:lnTo>
                <a:lnTo>
                  <a:pt x="33" y="1244"/>
                </a:lnTo>
                <a:lnTo>
                  <a:pt x="43" y="1239"/>
                </a:lnTo>
                <a:lnTo>
                  <a:pt x="54" y="1230"/>
                </a:lnTo>
                <a:lnTo>
                  <a:pt x="63" y="1220"/>
                </a:lnTo>
                <a:lnTo>
                  <a:pt x="70" y="1205"/>
                </a:lnTo>
                <a:lnTo>
                  <a:pt x="70" y="1205"/>
                </a:lnTo>
                <a:lnTo>
                  <a:pt x="78" y="1193"/>
                </a:lnTo>
                <a:lnTo>
                  <a:pt x="88" y="1179"/>
                </a:lnTo>
                <a:lnTo>
                  <a:pt x="102" y="1165"/>
                </a:lnTo>
                <a:lnTo>
                  <a:pt x="109" y="1157"/>
                </a:lnTo>
                <a:lnTo>
                  <a:pt x="120" y="1150"/>
                </a:lnTo>
                <a:lnTo>
                  <a:pt x="130" y="1144"/>
                </a:lnTo>
                <a:lnTo>
                  <a:pt x="142" y="1138"/>
                </a:lnTo>
                <a:lnTo>
                  <a:pt x="154" y="1132"/>
                </a:lnTo>
                <a:lnTo>
                  <a:pt x="169" y="1129"/>
                </a:lnTo>
                <a:lnTo>
                  <a:pt x="184" y="1126"/>
                </a:lnTo>
                <a:lnTo>
                  <a:pt x="200" y="1124"/>
                </a:lnTo>
                <a:lnTo>
                  <a:pt x="200" y="1124"/>
                </a:lnTo>
                <a:lnTo>
                  <a:pt x="218" y="1126"/>
                </a:lnTo>
                <a:lnTo>
                  <a:pt x="238" y="1129"/>
                </a:lnTo>
                <a:lnTo>
                  <a:pt x="254" y="1135"/>
                </a:lnTo>
                <a:lnTo>
                  <a:pt x="272" y="1142"/>
                </a:lnTo>
                <a:lnTo>
                  <a:pt x="287" y="1153"/>
                </a:lnTo>
                <a:lnTo>
                  <a:pt x="303" y="1163"/>
                </a:lnTo>
                <a:lnTo>
                  <a:pt x="317" y="1176"/>
                </a:lnTo>
                <a:lnTo>
                  <a:pt x="330" y="1191"/>
                </a:lnTo>
                <a:lnTo>
                  <a:pt x="342" y="1208"/>
                </a:lnTo>
                <a:lnTo>
                  <a:pt x="353" y="1226"/>
                </a:lnTo>
                <a:lnTo>
                  <a:pt x="362" y="1245"/>
                </a:lnTo>
                <a:lnTo>
                  <a:pt x="369" y="1265"/>
                </a:lnTo>
                <a:lnTo>
                  <a:pt x="375" y="1286"/>
                </a:lnTo>
                <a:lnTo>
                  <a:pt x="380" y="1308"/>
                </a:lnTo>
                <a:lnTo>
                  <a:pt x="383" y="1330"/>
                </a:lnTo>
                <a:lnTo>
                  <a:pt x="384" y="1354"/>
                </a:lnTo>
                <a:lnTo>
                  <a:pt x="384" y="1354"/>
                </a:lnTo>
                <a:lnTo>
                  <a:pt x="383" y="1377"/>
                </a:lnTo>
                <a:lnTo>
                  <a:pt x="380" y="1401"/>
                </a:lnTo>
                <a:lnTo>
                  <a:pt x="375" y="1422"/>
                </a:lnTo>
                <a:lnTo>
                  <a:pt x="369" y="1443"/>
                </a:lnTo>
                <a:lnTo>
                  <a:pt x="362" y="1463"/>
                </a:lnTo>
                <a:lnTo>
                  <a:pt x="353" y="1483"/>
                </a:lnTo>
                <a:lnTo>
                  <a:pt x="342" y="1499"/>
                </a:lnTo>
                <a:lnTo>
                  <a:pt x="330" y="1516"/>
                </a:lnTo>
                <a:lnTo>
                  <a:pt x="317" y="1531"/>
                </a:lnTo>
                <a:lnTo>
                  <a:pt x="303" y="1544"/>
                </a:lnTo>
                <a:lnTo>
                  <a:pt x="287" y="1556"/>
                </a:lnTo>
                <a:lnTo>
                  <a:pt x="272" y="1565"/>
                </a:lnTo>
                <a:lnTo>
                  <a:pt x="254" y="1573"/>
                </a:lnTo>
                <a:lnTo>
                  <a:pt x="238" y="1579"/>
                </a:lnTo>
                <a:lnTo>
                  <a:pt x="218" y="1582"/>
                </a:lnTo>
                <a:lnTo>
                  <a:pt x="200" y="1583"/>
                </a:lnTo>
                <a:lnTo>
                  <a:pt x="200" y="1583"/>
                </a:lnTo>
                <a:lnTo>
                  <a:pt x="184" y="1583"/>
                </a:lnTo>
                <a:lnTo>
                  <a:pt x="169" y="1580"/>
                </a:lnTo>
                <a:lnTo>
                  <a:pt x="154" y="1576"/>
                </a:lnTo>
                <a:lnTo>
                  <a:pt x="142" y="1571"/>
                </a:lnTo>
                <a:lnTo>
                  <a:pt x="130" y="1565"/>
                </a:lnTo>
                <a:lnTo>
                  <a:pt x="120" y="1558"/>
                </a:lnTo>
                <a:lnTo>
                  <a:pt x="109" y="1550"/>
                </a:lnTo>
                <a:lnTo>
                  <a:pt x="102" y="1543"/>
                </a:lnTo>
                <a:lnTo>
                  <a:pt x="88" y="1528"/>
                </a:lnTo>
                <a:lnTo>
                  <a:pt x="78" y="1516"/>
                </a:lnTo>
                <a:lnTo>
                  <a:pt x="70" y="1502"/>
                </a:lnTo>
                <a:lnTo>
                  <a:pt x="70" y="1502"/>
                </a:lnTo>
                <a:lnTo>
                  <a:pt x="63" y="1489"/>
                </a:lnTo>
                <a:lnTo>
                  <a:pt x="54" y="1477"/>
                </a:lnTo>
                <a:lnTo>
                  <a:pt x="43" y="1469"/>
                </a:lnTo>
                <a:lnTo>
                  <a:pt x="33" y="1463"/>
                </a:lnTo>
                <a:lnTo>
                  <a:pt x="24" y="1462"/>
                </a:lnTo>
                <a:lnTo>
                  <a:pt x="15" y="1463"/>
                </a:lnTo>
                <a:lnTo>
                  <a:pt x="6" y="1468"/>
                </a:lnTo>
                <a:lnTo>
                  <a:pt x="0" y="1474"/>
                </a:lnTo>
                <a:lnTo>
                  <a:pt x="0" y="2371"/>
                </a:lnTo>
                <a:lnTo>
                  <a:pt x="847" y="2371"/>
                </a:lnTo>
                <a:lnTo>
                  <a:pt x="847" y="2371"/>
                </a:lnTo>
                <a:lnTo>
                  <a:pt x="852" y="2363"/>
                </a:lnTo>
                <a:lnTo>
                  <a:pt x="853" y="2356"/>
                </a:lnTo>
                <a:lnTo>
                  <a:pt x="853" y="2347"/>
                </a:lnTo>
                <a:lnTo>
                  <a:pt x="850" y="2338"/>
                </a:lnTo>
                <a:lnTo>
                  <a:pt x="844" y="2329"/>
                </a:lnTo>
                <a:lnTo>
                  <a:pt x="836" y="2322"/>
                </a:lnTo>
                <a:lnTo>
                  <a:pt x="825" y="2313"/>
                </a:lnTo>
                <a:lnTo>
                  <a:pt x="813" y="2305"/>
                </a:lnTo>
                <a:lnTo>
                  <a:pt x="813" y="2305"/>
                </a:lnTo>
                <a:lnTo>
                  <a:pt x="800" y="2298"/>
                </a:lnTo>
                <a:lnTo>
                  <a:pt x="788" y="2289"/>
                </a:lnTo>
                <a:lnTo>
                  <a:pt x="773" y="2275"/>
                </a:lnTo>
                <a:lnTo>
                  <a:pt x="765" y="2266"/>
                </a:lnTo>
                <a:lnTo>
                  <a:pt x="758" y="2257"/>
                </a:lnTo>
                <a:lnTo>
                  <a:pt x="750" y="2247"/>
                </a:lnTo>
                <a:lnTo>
                  <a:pt x="744" y="2235"/>
                </a:lnTo>
                <a:lnTo>
                  <a:pt x="740" y="2221"/>
                </a:lnTo>
                <a:lnTo>
                  <a:pt x="735" y="2208"/>
                </a:lnTo>
                <a:lnTo>
                  <a:pt x="732" y="2193"/>
                </a:lnTo>
                <a:lnTo>
                  <a:pt x="732" y="2177"/>
                </a:lnTo>
                <a:lnTo>
                  <a:pt x="732" y="2177"/>
                </a:lnTo>
                <a:lnTo>
                  <a:pt x="734" y="2157"/>
                </a:lnTo>
                <a:lnTo>
                  <a:pt x="737" y="2139"/>
                </a:lnTo>
                <a:lnTo>
                  <a:pt x="743" y="2121"/>
                </a:lnTo>
                <a:lnTo>
                  <a:pt x="750" y="2105"/>
                </a:lnTo>
                <a:lnTo>
                  <a:pt x="759" y="2088"/>
                </a:lnTo>
                <a:lnTo>
                  <a:pt x="771" y="2073"/>
                </a:lnTo>
                <a:lnTo>
                  <a:pt x="785" y="2060"/>
                </a:lnTo>
                <a:lnTo>
                  <a:pt x="800" y="2046"/>
                </a:lnTo>
                <a:lnTo>
                  <a:pt x="816" y="2035"/>
                </a:lnTo>
                <a:lnTo>
                  <a:pt x="833" y="2024"/>
                </a:lnTo>
                <a:lnTo>
                  <a:pt x="852" y="2015"/>
                </a:lnTo>
                <a:lnTo>
                  <a:pt x="873" y="2006"/>
                </a:lnTo>
                <a:lnTo>
                  <a:pt x="894" y="2000"/>
                </a:lnTo>
                <a:lnTo>
                  <a:pt x="915" y="1996"/>
                </a:lnTo>
                <a:lnTo>
                  <a:pt x="939" y="1993"/>
                </a:lnTo>
                <a:lnTo>
                  <a:pt x="961" y="1993"/>
                </a:lnTo>
                <a:lnTo>
                  <a:pt x="961" y="1993"/>
                </a:lnTo>
                <a:lnTo>
                  <a:pt x="985" y="1993"/>
                </a:lnTo>
                <a:lnTo>
                  <a:pt x="1007" y="1996"/>
                </a:lnTo>
                <a:lnTo>
                  <a:pt x="1030" y="2000"/>
                </a:lnTo>
                <a:lnTo>
                  <a:pt x="1051" y="2006"/>
                </a:lnTo>
                <a:lnTo>
                  <a:pt x="1070" y="2015"/>
                </a:lnTo>
                <a:lnTo>
                  <a:pt x="1090" y="2024"/>
                </a:lnTo>
                <a:lnTo>
                  <a:pt x="1108" y="2035"/>
                </a:lnTo>
                <a:lnTo>
                  <a:pt x="1124" y="2046"/>
                </a:lnTo>
                <a:lnTo>
                  <a:pt x="1139" y="2060"/>
                </a:lnTo>
                <a:lnTo>
                  <a:pt x="1152" y="2073"/>
                </a:lnTo>
                <a:lnTo>
                  <a:pt x="1163" y="2088"/>
                </a:lnTo>
                <a:lnTo>
                  <a:pt x="1173" y="2105"/>
                </a:lnTo>
                <a:lnTo>
                  <a:pt x="1181" y="2121"/>
                </a:lnTo>
                <a:lnTo>
                  <a:pt x="1187" y="2139"/>
                </a:lnTo>
                <a:lnTo>
                  <a:pt x="1190" y="2157"/>
                </a:lnTo>
                <a:lnTo>
                  <a:pt x="1191" y="2177"/>
                </a:lnTo>
                <a:lnTo>
                  <a:pt x="1191" y="2177"/>
                </a:lnTo>
                <a:lnTo>
                  <a:pt x="1190" y="2193"/>
                </a:lnTo>
                <a:lnTo>
                  <a:pt x="1187" y="2208"/>
                </a:lnTo>
                <a:lnTo>
                  <a:pt x="1184" y="2221"/>
                </a:lnTo>
                <a:lnTo>
                  <a:pt x="1178" y="2235"/>
                </a:lnTo>
                <a:lnTo>
                  <a:pt x="1172" y="2247"/>
                </a:lnTo>
                <a:lnTo>
                  <a:pt x="1166" y="2257"/>
                </a:lnTo>
                <a:lnTo>
                  <a:pt x="1158" y="2266"/>
                </a:lnTo>
                <a:lnTo>
                  <a:pt x="1151" y="2275"/>
                </a:lnTo>
                <a:lnTo>
                  <a:pt x="1136" y="2289"/>
                </a:lnTo>
                <a:lnTo>
                  <a:pt x="1123" y="2298"/>
                </a:lnTo>
                <a:lnTo>
                  <a:pt x="1111" y="2305"/>
                </a:lnTo>
                <a:lnTo>
                  <a:pt x="1111" y="2305"/>
                </a:lnTo>
                <a:lnTo>
                  <a:pt x="1097" y="2313"/>
                </a:lnTo>
                <a:lnTo>
                  <a:pt x="1087" y="2322"/>
                </a:lnTo>
                <a:lnTo>
                  <a:pt x="1079" y="2329"/>
                </a:lnTo>
                <a:lnTo>
                  <a:pt x="1073" y="2338"/>
                </a:lnTo>
                <a:lnTo>
                  <a:pt x="1070" y="2347"/>
                </a:lnTo>
                <a:lnTo>
                  <a:pt x="1070" y="2356"/>
                </a:lnTo>
                <a:lnTo>
                  <a:pt x="1072" y="2363"/>
                </a:lnTo>
                <a:lnTo>
                  <a:pt x="1076" y="2371"/>
                </a:lnTo>
                <a:lnTo>
                  <a:pt x="1979" y="2371"/>
                </a:lnTo>
                <a:lnTo>
                  <a:pt x="1979" y="392"/>
                </a:lnTo>
                <a:lnTo>
                  <a:pt x="1100" y="392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GB" sz="1600" b="1" dirty="0" smtClean="0">
              <a:solidFill>
                <a:schemeClr val="bg1"/>
              </a:solidFill>
            </a:endParaRPr>
          </a:p>
          <a:p>
            <a:pPr algn="ctr"/>
            <a:endParaRPr lang="en-GB" sz="1600" b="1" dirty="0">
              <a:solidFill>
                <a:schemeClr val="bg1"/>
              </a:solidFill>
            </a:endParaRPr>
          </a:p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Manage Employee </a:t>
            </a:r>
            <a:r>
              <a:rPr lang="en-GB" sz="1600" b="1" dirty="0">
                <a:solidFill>
                  <a:schemeClr val="bg1"/>
                </a:solidFill>
              </a:rPr>
              <a:t>Lifecycle Events</a:t>
            </a:r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4808538" y="4981262"/>
            <a:ext cx="1884362" cy="1884363"/>
          </a:xfrm>
          <a:custGeom>
            <a:avLst/>
            <a:gdLst>
              <a:gd name="T0" fmla="*/ 2145 w 2376"/>
              <a:gd name="T1" fmla="*/ 1136 h 2374"/>
              <a:gd name="T2" fmla="*/ 2092 w 2376"/>
              <a:gd name="T3" fmla="*/ 1169 h 2374"/>
              <a:gd name="T4" fmla="*/ 2056 w 2376"/>
              <a:gd name="T5" fmla="*/ 1218 h 2374"/>
              <a:gd name="T6" fmla="*/ 2023 w 2376"/>
              <a:gd name="T7" fmla="*/ 1248 h 2374"/>
              <a:gd name="T8" fmla="*/ 1993 w 2376"/>
              <a:gd name="T9" fmla="*/ 1241 h 2374"/>
              <a:gd name="T10" fmla="*/ 1979 w 2376"/>
              <a:gd name="T11" fmla="*/ 1198 h 2374"/>
              <a:gd name="T12" fmla="*/ 1102 w 2376"/>
              <a:gd name="T13" fmla="*/ 393 h 2374"/>
              <a:gd name="T14" fmla="*/ 1072 w 2376"/>
              <a:gd name="T15" fmla="*/ 371 h 2374"/>
              <a:gd name="T16" fmla="*/ 1080 w 2376"/>
              <a:gd name="T17" fmla="*/ 338 h 2374"/>
              <a:gd name="T18" fmla="*/ 1113 w 2376"/>
              <a:gd name="T19" fmla="*/ 314 h 2374"/>
              <a:gd name="T20" fmla="*/ 1168 w 2376"/>
              <a:gd name="T21" fmla="*/ 265 h 2374"/>
              <a:gd name="T22" fmla="*/ 1192 w 2376"/>
              <a:gd name="T23" fmla="*/ 200 h 2374"/>
              <a:gd name="T24" fmla="*/ 1183 w 2376"/>
              <a:gd name="T25" fmla="*/ 130 h 2374"/>
              <a:gd name="T26" fmla="*/ 1126 w 2376"/>
              <a:gd name="T27" fmla="*/ 54 h 2374"/>
              <a:gd name="T28" fmla="*/ 1032 w 2376"/>
              <a:gd name="T29" fmla="*/ 9 h 2374"/>
              <a:gd name="T30" fmla="*/ 939 w 2376"/>
              <a:gd name="T31" fmla="*/ 2 h 2374"/>
              <a:gd name="T32" fmla="*/ 835 w 2376"/>
              <a:gd name="T33" fmla="*/ 32 h 2374"/>
              <a:gd name="T34" fmla="*/ 761 w 2376"/>
              <a:gd name="T35" fmla="*/ 97 h 2374"/>
              <a:gd name="T36" fmla="*/ 734 w 2376"/>
              <a:gd name="T37" fmla="*/ 184 h 2374"/>
              <a:gd name="T38" fmla="*/ 746 w 2376"/>
              <a:gd name="T39" fmla="*/ 242 h 2374"/>
              <a:gd name="T40" fmla="*/ 788 w 2376"/>
              <a:gd name="T41" fmla="*/ 296 h 2374"/>
              <a:gd name="T42" fmla="*/ 833 w 2376"/>
              <a:gd name="T43" fmla="*/ 326 h 2374"/>
              <a:gd name="T44" fmla="*/ 855 w 2376"/>
              <a:gd name="T45" fmla="*/ 359 h 2374"/>
              <a:gd name="T46" fmla="*/ 840 w 2376"/>
              <a:gd name="T47" fmla="*/ 386 h 2374"/>
              <a:gd name="T48" fmla="*/ 0 w 2376"/>
              <a:gd name="T49" fmla="*/ 395 h 2374"/>
              <a:gd name="T50" fmla="*/ 24 w 2376"/>
              <a:gd name="T51" fmla="*/ 1250 h 2374"/>
              <a:gd name="T52" fmla="*/ 72 w 2376"/>
              <a:gd name="T53" fmla="*/ 1208 h 2374"/>
              <a:gd name="T54" fmla="*/ 111 w 2376"/>
              <a:gd name="T55" fmla="*/ 1160 h 2374"/>
              <a:gd name="T56" fmla="*/ 169 w 2376"/>
              <a:gd name="T57" fmla="*/ 1132 h 2374"/>
              <a:gd name="T58" fmla="*/ 238 w 2376"/>
              <a:gd name="T59" fmla="*/ 1133 h 2374"/>
              <a:gd name="T60" fmla="*/ 319 w 2376"/>
              <a:gd name="T61" fmla="*/ 1181 h 2374"/>
              <a:gd name="T62" fmla="*/ 371 w 2376"/>
              <a:gd name="T63" fmla="*/ 1268 h 2374"/>
              <a:gd name="T64" fmla="*/ 386 w 2376"/>
              <a:gd name="T65" fmla="*/ 1358 h 2374"/>
              <a:gd name="T66" fmla="*/ 364 w 2376"/>
              <a:gd name="T67" fmla="*/ 1467 h 2374"/>
              <a:gd name="T68" fmla="*/ 304 w 2376"/>
              <a:gd name="T69" fmla="*/ 1547 h 2374"/>
              <a:gd name="T70" fmla="*/ 220 w 2376"/>
              <a:gd name="T71" fmla="*/ 1586 h 2374"/>
              <a:gd name="T72" fmla="*/ 156 w 2376"/>
              <a:gd name="T73" fmla="*/ 1579 h 2374"/>
              <a:gd name="T74" fmla="*/ 102 w 2376"/>
              <a:gd name="T75" fmla="*/ 1547 h 2374"/>
              <a:gd name="T76" fmla="*/ 63 w 2376"/>
              <a:gd name="T77" fmla="*/ 1492 h 2374"/>
              <a:gd name="T78" fmla="*/ 15 w 2376"/>
              <a:gd name="T79" fmla="*/ 1467 h 2374"/>
              <a:gd name="T80" fmla="*/ 1979 w 2376"/>
              <a:gd name="T81" fmla="*/ 1519 h 2374"/>
              <a:gd name="T82" fmla="*/ 1988 w 2376"/>
              <a:gd name="T83" fmla="*/ 1482 h 2374"/>
              <a:gd name="T84" fmla="*/ 2017 w 2376"/>
              <a:gd name="T85" fmla="*/ 1467 h 2374"/>
              <a:gd name="T86" fmla="*/ 2050 w 2376"/>
              <a:gd name="T87" fmla="*/ 1488 h 2374"/>
              <a:gd name="T88" fmla="*/ 2078 w 2376"/>
              <a:gd name="T89" fmla="*/ 1532 h 2374"/>
              <a:gd name="T90" fmla="*/ 2132 w 2376"/>
              <a:gd name="T91" fmla="*/ 1574 h 2374"/>
              <a:gd name="T92" fmla="*/ 2190 w 2376"/>
              <a:gd name="T93" fmla="*/ 1588 h 2374"/>
              <a:gd name="T94" fmla="*/ 2278 w 2376"/>
              <a:gd name="T95" fmla="*/ 1559 h 2374"/>
              <a:gd name="T96" fmla="*/ 2344 w 2376"/>
              <a:gd name="T97" fmla="*/ 1486 h 2374"/>
              <a:gd name="T98" fmla="*/ 2374 w 2376"/>
              <a:gd name="T99" fmla="*/ 1381 h 2374"/>
              <a:gd name="T100" fmla="*/ 2367 w 2376"/>
              <a:gd name="T101" fmla="*/ 1290 h 2374"/>
              <a:gd name="T102" fmla="*/ 2322 w 2376"/>
              <a:gd name="T103" fmla="*/ 1196 h 2374"/>
              <a:gd name="T104" fmla="*/ 2246 w 2376"/>
              <a:gd name="T105" fmla="*/ 1139 h 2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6" h="2374">
                <a:moveTo>
                  <a:pt x="2190" y="1129"/>
                </a:moveTo>
                <a:lnTo>
                  <a:pt x="2190" y="1129"/>
                </a:lnTo>
                <a:lnTo>
                  <a:pt x="2174" y="1129"/>
                </a:lnTo>
                <a:lnTo>
                  <a:pt x="2159" y="1132"/>
                </a:lnTo>
                <a:lnTo>
                  <a:pt x="2145" y="1136"/>
                </a:lnTo>
                <a:lnTo>
                  <a:pt x="2132" y="1141"/>
                </a:lnTo>
                <a:lnTo>
                  <a:pt x="2121" y="1147"/>
                </a:lnTo>
                <a:lnTo>
                  <a:pt x="2110" y="1154"/>
                </a:lnTo>
                <a:lnTo>
                  <a:pt x="2101" y="1162"/>
                </a:lnTo>
                <a:lnTo>
                  <a:pt x="2092" y="1169"/>
                </a:lnTo>
                <a:lnTo>
                  <a:pt x="2078" y="1184"/>
                </a:lnTo>
                <a:lnTo>
                  <a:pt x="2069" y="1196"/>
                </a:lnTo>
                <a:lnTo>
                  <a:pt x="2062" y="1210"/>
                </a:lnTo>
                <a:lnTo>
                  <a:pt x="2062" y="1210"/>
                </a:lnTo>
                <a:lnTo>
                  <a:pt x="2056" y="1218"/>
                </a:lnTo>
                <a:lnTo>
                  <a:pt x="2050" y="1227"/>
                </a:lnTo>
                <a:lnTo>
                  <a:pt x="2044" y="1235"/>
                </a:lnTo>
                <a:lnTo>
                  <a:pt x="2036" y="1241"/>
                </a:lnTo>
                <a:lnTo>
                  <a:pt x="2030" y="1245"/>
                </a:lnTo>
                <a:lnTo>
                  <a:pt x="2023" y="1248"/>
                </a:lnTo>
                <a:lnTo>
                  <a:pt x="2017" y="1250"/>
                </a:lnTo>
                <a:lnTo>
                  <a:pt x="2009" y="1250"/>
                </a:lnTo>
                <a:lnTo>
                  <a:pt x="2003" y="1248"/>
                </a:lnTo>
                <a:lnTo>
                  <a:pt x="1999" y="1245"/>
                </a:lnTo>
                <a:lnTo>
                  <a:pt x="1993" y="1241"/>
                </a:lnTo>
                <a:lnTo>
                  <a:pt x="1988" y="1235"/>
                </a:lnTo>
                <a:lnTo>
                  <a:pt x="1985" y="1227"/>
                </a:lnTo>
                <a:lnTo>
                  <a:pt x="1982" y="1218"/>
                </a:lnTo>
                <a:lnTo>
                  <a:pt x="1981" y="1208"/>
                </a:lnTo>
                <a:lnTo>
                  <a:pt x="1979" y="1198"/>
                </a:lnTo>
                <a:lnTo>
                  <a:pt x="1979" y="395"/>
                </a:lnTo>
                <a:lnTo>
                  <a:pt x="1125" y="395"/>
                </a:lnTo>
                <a:lnTo>
                  <a:pt x="1125" y="395"/>
                </a:lnTo>
                <a:lnTo>
                  <a:pt x="1113" y="395"/>
                </a:lnTo>
                <a:lnTo>
                  <a:pt x="1102" y="393"/>
                </a:lnTo>
                <a:lnTo>
                  <a:pt x="1093" y="390"/>
                </a:lnTo>
                <a:lnTo>
                  <a:pt x="1086" y="386"/>
                </a:lnTo>
                <a:lnTo>
                  <a:pt x="1080" y="381"/>
                </a:lnTo>
                <a:lnTo>
                  <a:pt x="1075" y="377"/>
                </a:lnTo>
                <a:lnTo>
                  <a:pt x="1072" y="371"/>
                </a:lnTo>
                <a:lnTo>
                  <a:pt x="1071" y="365"/>
                </a:lnTo>
                <a:lnTo>
                  <a:pt x="1071" y="359"/>
                </a:lnTo>
                <a:lnTo>
                  <a:pt x="1072" y="351"/>
                </a:lnTo>
                <a:lnTo>
                  <a:pt x="1075" y="345"/>
                </a:lnTo>
                <a:lnTo>
                  <a:pt x="1080" y="338"/>
                </a:lnTo>
                <a:lnTo>
                  <a:pt x="1086" y="332"/>
                </a:lnTo>
                <a:lnTo>
                  <a:pt x="1093" y="326"/>
                </a:lnTo>
                <a:lnTo>
                  <a:pt x="1102" y="319"/>
                </a:lnTo>
                <a:lnTo>
                  <a:pt x="1113" y="314"/>
                </a:lnTo>
                <a:lnTo>
                  <a:pt x="1113" y="314"/>
                </a:lnTo>
                <a:lnTo>
                  <a:pt x="1125" y="307"/>
                </a:lnTo>
                <a:lnTo>
                  <a:pt x="1138" y="296"/>
                </a:lnTo>
                <a:lnTo>
                  <a:pt x="1153" y="283"/>
                </a:lnTo>
                <a:lnTo>
                  <a:pt x="1160" y="275"/>
                </a:lnTo>
                <a:lnTo>
                  <a:pt x="1168" y="265"/>
                </a:lnTo>
                <a:lnTo>
                  <a:pt x="1174" y="254"/>
                </a:lnTo>
                <a:lnTo>
                  <a:pt x="1180" y="242"/>
                </a:lnTo>
                <a:lnTo>
                  <a:pt x="1186" y="230"/>
                </a:lnTo>
                <a:lnTo>
                  <a:pt x="1189" y="215"/>
                </a:lnTo>
                <a:lnTo>
                  <a:pt x="1192" y="200"/>
                </a:lnTo>
                <a:lnTo>
                  <a:pt x="1193" y="184"/>
                </a:lnTo>
                <a:lnTo>
                  <a:pt x="1193" y="184"/>
                </a:lnTo>
                <a:lnTo>
                  <a:pt x="1192" y="166"/>
                </a:lnTo>
                <a:lnTo>
                  <a:pt x="1187" y="147"/>
                </a:lnTo>
                <a:lnTo>
                  <a:pt x="1183" y="130"/>
                </a:lnTo>
                <a:lnTo>
                  <a:pt x="1174" y="112"/>
                </a:lnTo>
                <a:lnTo>
                  <a:pt x="1165" y="97"/>
                </a:lnTo>
                <a:lnTo>
                  <a:pt x="1153" y="81"/>
                </a:lnTo>
                <a:lnTo>
                  <a:pt x="1141" y="67"/>
                </a:lnTo>
                <a:lnTo>
                  <a:pt x="1126" y="54"/>
                </a:lnTo>
                <a:lnTo>
                  <a:pt x="1110" y="42"/>
                </a:lnTo>
                <a:lnTo>
                  <a:pt x="1092" y="32"/>
                </a:lnTo>
                <a:lnTo>
                  <a:pt x="1072" y="23"/>
                </a:lnTo>
                <a:lnTo>
                  <a:pt x="1053" y="15"/>
                </a:lnTo>
                <a:lnTo>
                  <a:pt x="1032" y="9"/>
                </a:lnTo>
                <a:lnTo>
                  <a:pt x="1009" y="3"/>
                </a:lnTo>
                <a:lnTo>
                  <a:pt x="987" y="2"/>
                </a:lnTo>
                <a:lnTo>
                  <a:pt x="963" y="0"/>
                </a:lnTo>
                <a:lnTo>
                  <a:pt x="963" y="0"/>
                </a:lnTo>
                <a:lnTo>
                  <a:pt x="939" y="2"/>
                </a:lnTo>
                <a:lnTo>
                  <a:pt x="917" y="3"/>
                </a:lnTo>
                <a:lnTo>
                  <a:pt x="894" y="9"/>
                </a:lnTo>
                <a:lnTo>
                  <a:pt x="873" y="15"/>
                </a:lnTo>
                <a:lnTo>
                  <a:pt x="854" y="23"/>
                </a:lnTo>
                <a:lnTo>
                  <a:pt x="835" y="32"/>
                </a:lnTo>
                <a:lnTo>
                  <a:pt x="817" y="42"/>
                </a:lnTo>
                <a:lnTo>
                  <a:pt x="802" y="54"/>
                </a:lnTo>
                <a:lnTo>
                  <a:pt x="787" y="67"/>
                </a:lnTo>
                <a:lnTo>
                  <a:pt x="773" y="81"/>
                </a:lnTo>
                <a:lnTo>
                  <a:pt x="761" y="97"/>
                </a:lnTo>
                <a:lnTo>
                  <a:pt x="752" y="112"/>
                </a:lnTo>
                <a:lnTo>
                  <a:pt x="745" y="130"/>
                </a:lnTo>
                <a:lnTo>
                  <a:pt x="739" y="147"/>
                </a:lnTo>
                <a:lnTo>
                  <a:pt x="734" y="166"/>
                </a:lnTo>
                <a:lnTo>
                  <a:pt x="734" y="184"/>
                </a:lnTo>
                <a:lnTo>
                  <a:pt x="734" y="184"/>
                </a:lnTo>
                <a:lnTo>
                  <a:pt x="734" y="200"/>
                </a:lnTo>
                <a:lnTo>
                  <a:pt x="737" y="215"/>
                </a:lnTo>
                <a:lnTo>
                  <a:pt x="742" y="230"/>
                </a:lnTo>
                <a:lnTo>
                  <a:pt x="746" y="242"/>
                </a:lnTo>
                <a:lnTo>
                  <a:pt x="752" y="254"/>
                </a:lnTo>
                <a:lnTo>
                  <a:pt x="760" y="265"/>
                </a:lnTo>
                <a:lnTo>
                  <a:pt x="766" y="275"/>
                </a:lnTo>
                <a:lnTo>
                  <a:pt x="775" y="283"/>
                </a:lnTo>
                <a:lnTo>
                  <a:pt x="788" y="296"/>
                </a:lnTo>
                <a:lnTo>
                  <a:pt x="802" y="307"/>
                </a:lnTo>
                <a:lnTo>
                  <a:pt x="814" y="314"/>
                </a:lnTo>
                <a:lnTo>
                  <a:pt x="814" y="314"/>
                </a:lnTo>
                <a:lnTo>
                  <a:pt x="824" y="319"/>
                </a:lnTo>
                <a:lnTo>
                  <a:pt x="833" y="326"/>
                </a:lnTo>
                <a:lnTo>
                  <a:pt x="840" y="332"/>
                </a:lnTo>
                <a:lnTo>
                  <a:pt x="846" y="338"/>
                </a:lnTo>
                <a:lnTo>
                  <a:pt x="851" y="345"/>
                </a:lnTo>
                <a:lnTo>
                  <a:pt x="854" y="351"/>
                </a:lnTo>
                <a:lnTo>
                  <a:pt x="855" y="359"/>
                </a:lnTo>
                <a:lnTo>
                  <a:pt x="855" y="365"/>
                </a:lnTo>
                <a:lnTo>
                  <a:pt x="854" y="371"/>
                </a:lnTo>
                <a:lnTo>
                  <a:pt x="851" y="377"/>
                </a:lnTo>
                <a:lnTo>
                  <a:pt x="846" y="381"/>
                </a:lnTo>
                <a:lnTo>
                  <a:pt x="840" y="386"/>
                </a:lnTo>
                <a:lnTo>
                  <a:pt x="833" y="390"/>
                </a:lnTo>
                <a:lnTo>
                  <a:pt x="824" y="393"/>
                </a:lnTo>
                <a:lnTo>
                  <a:pt x="814" y="395"/>
                </a:lnTo>
                <a:lnTo>
                  <a:pt x="802" y="395"/>
                </a:lnTo>
                <a:lnTo>
                  <a:pt x="0" y="395"/>
                </a:lnTo>
                <a:lnTo>
                  <a:pt x="0" y="1236"/>
                </a:lnTo>
                <a:lnTo>
                  <a:pt x="0" y="1236"/>
                </a:lnTo>
                <a:lnTo>
                  <a:pt x="8" y="1244"/>
                </a:lnTo>
                <a:lnTo>
                  <a:pt x="15" y="1248"/>
                </a:lnTo>
                <a:lnTo>
                  <a:pt x="24" y="1250"/>
                </a:lnTo>
                <a:lnTo>
                  <a:pt x="35" y="1247"/>
                </a:lnTo>
                <a:lnTo>
                  <a:pt x="45" y="1242"/>
                </a:lnTo>
                <a:lnTo>
                  <a:pt x="54" y="1235"/>
                </a:lnTo>
                <a:lnTo>
                  <a:pt x="63" y="1223"/>
                </a:lnTo>
                <a:lnTo>
                  <a:pt x="72" y="1208"/>
                </a:lnTo>
                <a:lnTo>
                  <a:pt x="72" y="1208"/>
                </a:lnTo>
                <a:lnTo>
                  <a:pt x="80" y="1196"/>
                </a:lnTo>
                <a:lnTo>
                  <a:pt x="89" y="1183"/>
                </a:lnTo>
                <a:lnTo>
                  <a:pt x="102" y="1168"/>
                </a:lnTo>
                <a:lnTo>
                  <a:pt x="111" y="1160"/>
                </a:lnTo>
                <a:lnTo>
                  <a:pt x="120" y="1153"/>
                </a:lnTo>
                <a:lnTo>
                  <a:pt x="130" y="1147"/>
                </a:lnTo>
                <a:lnTo>
                  <a:pt x="142" y="1141"/>
                </a:lnTo>
                <a:lnTo>
                  <a:pt x="156" y="1135"/>
                </a:lnTo>
                <a:lnTo>
                  <a:pt x="169" y="1132"/>
                </a:lnTo>
                <a:lnTo>
                  <a:pt x="184" y="1129"/>
                </a:lnTo>
                <a:lnTo>
                  <a:pt x="201" y="1127"/>
                </a:lnTo>
                <a:lnTo>
                  <a:pt x="201" y="1127"/>
                </a:lnTo>
                <a:lnTo>
                  <a:pt x="220" y="1129"/>
                </a:lnTo>
                <a:lnTo>
                  <a:pt x="238" y="1133"/>
                </a:lnTo>
                <a:lnTo>
                  <a:pt x="256" y="1138"/>
                </a:lnTo>
                <a:lnTo>
                  <a:pt x="272" y="1147"/>
                </a:lnTo>
                <a:lnTo>
                  <a:pt x="289" y="1156"/>
                </a:lnTo>
                <a:lnTo>
                  <a:pt x="304" y="1168"/>
                </a:lnTo>
                <a:lnTo>
                  <a:pt x="319" y="1181"/>
                </a:lnTo>
                <a:lnTo>
                  <a:pt x="331" y="1195"/>
                </a:lnTo>
                <a:lnTo>
                  <a:pt x="343" y="1211"/>
                </a:lnTo>
                <a:lnTo>
                  <a:pt x="353" y="1229"/>
                </a:lnTo>
                <a:lnTo>
                  <a:pt x="364" y="1248"/>
                </a:lnTo>
                <a:lnTo>
                  <a:pt x="371" y="1268"/>
                </a:lnTo>
                <a:lnTo>
                  <a:pt x="377" y="1289"/>
                </a:lnTo>
                <a:lnTo>
                  <a:pt x="382" y="1311"/>
                </a:lnTo>
                <a:lnTo>
                  <a:pt x="385" y="1334"/>
                </a:lnTo>
                <a:lnTo>
                  <a:pt x="386" y="1358"/>
                </a:lnTo>
                <a:lnTo>
                  <a:pt x="386" y="1358"/>
                </a:lnTo>
                <a:lnTo>
                  <a:pt x="385" y="1381"/>
                </a:lnTo>
                <a:lnTo>
                  <a:pt x="382" y="1404"/>
                </a:lnTo>
                <a:lnTo>
                  <a:pt x="377" y="1426"/>
                </a:lnTo>
                <a:lnTo>
                  <a:pt x="371" y="1447"/>
                </a:lnTo>
                <a:lnTo>
                  <a:pt x="364" y="1467"/>
                </a:lnTo>
                <a:lnTo>
                  <a:pt x="353" y="1486"/>
                </a:lnTo>
                <a:lnTo>
                  <a:pt x="343" y="1504"/>
                </a:lnTo>
                <a:lnTo>
                  <a:pt x="331" y="1519"/>
                </a:lnTo>
                <a:lnTo>
                  <a:pt x="319" y="1534"/>
                </a:lnTo>
                <a:lnTo>
                  <a:pt x="304" y="1547"/>
                </a:lnTo>
                <a:lnTo>
                  <a:pt x="289" y="1559"/>
                </a:lnTo>
                <a:lnTo>
                  <a:pt x="272" y="1568"/>
                </a:lnTo>
                <a:lnTo>
                  <a:pt x="256" y="1577"/>
                </a:lnTo>
                <a:lnTo>
                  <a:pt x="238" y="1582"/>
                </a:lnTo>
                <a:lnTo>
                  <a:pt x="220" y="1586"/>
                </a:lnTo>
                <a:lnTo>
                  <a:pt x="201" y="1586"/>
                </a:lnTo>
                <a:lnTo>
                  <a:pt x="201" y="1586"/>
                </a:lnTo>
                <a:lnTo>
                  <a:pt x="184" y="1586"/>
                </a:lnTo>
                <a:lnTo>
                  <a:pt x="169" y="1583"/>
                </a:lnTo>
                <a:lnTo>
                  <a:pt x="156" y="1579"/>
                </a:lnTo>
                <a:lnTo>
                  <a:pt x="142" y="1574"/>
                </a:lnTo>
                <a:lnTo>
                  <a:pt x="130" y="1568"/>
                </a:lnTo>
                <a:lnTo>
                  <a:pt x="120" y="1561"/>
                </a:lnTo>
                <a:lnTo>
                  <a:pt x="111" y="1555"/>
                </a:lnTo>
                <a:lnTo>
                  <a:pt x="102" y="1547"/>
                </a:lnTo>
                <a:lnTo>
                  <a:pt x="89" y="1532"/>
                </a:lnTo>
                <a:lnTo>
                  <a:pt x="80" y="1519"/>
                </a:lnTo>
                <a:lnTo>
                  <a:pt x="72" y="1507"/>
                </a:lnTo>
                <a:lnTo>
                  <a:pt x="72" y="1507"/>
                </a:lnTo>
                <a:lnTo>
                  <a:pt x="63" y="1492"/>
                </a:lnTo>
                <a:lnTo>
                  <a:pt x="54" y="1480"/>
                </a:lnTo>
                <a:lnTo>
                  <a:pt x="45" y="1473"/>
                </a:lnTo>
                <a:lnTo>
                  <a:pt x="35" y="1467"/>
                </a:lnTo>
                <a:lnTo>
                  <a:pt x="24" y="1465"/>
                </a:lnTo>
                <a:lnTo>
                  <a:pt x="15" y="1467"/>
                </a:lnTo>
                <a:lnTo>
                  <a:pt x="8" y="1471"/>
                </a:lnTo>
                <a:lnTo>
                  <a:pt x="0" y="1479"/>
                </a:lnTo>
                <a:lnTo>
                  <a:pt x="0" y="2374"/>
                </a:lnTo>
                <a:lnTo>
                  <a:pt x="1979" y="2374"/>
                </a:lnTo>
                <a:lnTo>
                  <a:pt x="1979" y="1519"/>
                </a:lnTo>
                <a:lnTo>
                  <a:pt x="1979" y="1519"/>
                </a:lnTo>
                <a:lnTo>
                  <a:pt x="1981" y="1507"/>
                </a:lnTo>
                <a:lnTo>
                  <a:pt x="1982" y="1497"/>
                </a:lnTo>
                <a:lnTo>
                  <a:pt x="1985" y="1488"/>
                </a:lnTo>
                <a:lnTo>
                  <a:pt x="1988" y="1482"/>
                </a:lnTo>
                <a:lnTo>
                  <a:pt x="1993" y="1476"/>
                </a:lnTo>
                <a:lnTo>
                  <a:pt x="1999" y="1471"/>
                </a:lnTo>
                <a:lnTo>
                  <a:pt x="2003" y="1468"/>
                </a:lnTo>
                <a:lnTo>
                  <a:pt x="2009" y="1467"/>
                </a:lnTo>
                <a:lnTo>
                  <a:pt x="2017" y="1467"/>
                </a:lnTo>
                <a:lnTo>
                  <a:pt x="2023" y="1467"/>
                </a:lnTo>
                <a:lnTo>
                  <a:pt x="2030" y="1470"/>
                </a:lnTo>
                <a:lnTo>
                  <a:pt x="2036" y="1474"/>
                </a:lnTo>
                <a:lnTo>
                  <a:pt x="2044" y="1480"/>
                </a:lnTo>
                <a:lnTo>
                  <a:pt x="2050" y="1488"/>
                </a:lnTo>
                <a:lnTo>
                  <a:pt x="2056" y="1497"/>
                </a:lnTo>
                <a:lnTo>
                  <a:pt x="2062" y="1507"/>
                </a:lnTo>
                <a:lnTo>
                  <a:pt x="2062" y="1507"/>
                </a:lnTo>
                <a:lnTo>
                  <a:pt x="2069" y="1519"/>
                </a:lnTo>
                <a:lnTo>
                  <a:pt x="2078" y="1532"/>
                </a:lnTo>
                <a:lnTo>
                  <a:pt x="2092" y="1547"/>
                </a:lnTo>
                <a:lnTo>
                  <a:pt x="2101" y="1555"/>
                </a:lnTo>
                <a:lnTo>
                  <a:pt x="2110" y="1562"/>
                </a:lnTo>
                <a:lnTo>
                  <a:pt x="2121" y="1568"/>
                </a:lnTo>
                <a:lnTo>
                  <a:pt x="2132" y="1574"/>
                </a:lnTo>
                <a:lnTo>
                  <a:pt x="2145" y="1580"/>
                </a:lnTo>
                <a:lnTo>
                  <a:pt x="2159" y="1583"/>
                </a:lnTo>
                <a:lnTo>
                  <a:pt x="2174" y="1586"/>
                </a:lnTo>
                <a:lnTo>
                  <a:pt x="2190" y="1588"/>
                </a:lnTo>
                <a:lnTo>
                  <a:pt x="2190" y="1588"/>
                </a:lnTo>
                <a:lnTo>
                  <a:pt x="2210" y="1586"/>
                </a:lnTo>
                <a:lnTo>
                  <a:pt x="2228" y="1583"/>
                </a:lnTo>
                <a:lnTo>
                  <a:pt x="2246" y="1577"/>
                </a:lnTo>
                <a:lnTo>
                  <a:pt x="2262" y="1570"/>
                </a:lnTo>
                <a:lnTo>
                  <a:pt x="2278" y="1559"/>
                </a:lnTo>
                <a:lnTo>
                  <a:pt x="2293" y="1547"/>
                </a:lnTo>
                <a:lnTo>
                  <a:pt x="2308" y="1535"/>
                </a:lnTo>
                <a:lnTo>
                  <a:pt x="2322" y="1520"/>
                </a:lnTo>
                <a:lnTo>
                  <a:pt x="2332" y="1504"/>
                </a:lnTo>
                <a:lnTo>
                  <a:pt x="2344" y="1486"/>
                </a:lnTo>
                <a:lnTo>
                  <a:pt x="2353" y="1467"/>
                </a:lnTo>
                <a:lnTo>
                  <a:pt x="2361" y="1447"/>
                </a:lnTo>
                <a:lnTo>
                  <a:pt x="2367" y="1426"/>
                </a:lnTo>
                <a:lnTo>
                  <a:pt x="2371" y="1404"/>
                </a:lnTo>
                <a:lnTo>
                  <a:pt x="2374" y="1381"/>
                </a:lnTo>
                <a:lnTo>
                  <a:pt x="2376" y="1358"/>
                </a:lnTo>
                <a:lnTo>
                  <a:pt x="2376" y="1358"/>
                </a:lnTo>
                <a:lnTo>
                  <a:pt x="2374" y="1335"/>
                </a:lnTo>
                <a:lnTo>
                  <a:pt x="2371" y="1311"/>
                </a:lnTo>
                <a:lnTo>
                  <a:pt x="2367" y="1290"/>
                </a:lnTo>
                <a:lnTo>
                  <a:pt x="2361" y="1269"/>
                </a:lnTo>
                <a:lnTo>
                  <a:pt x="2353" y="1248"/>
                </a:lnTo>
                <a:lnTo>
                  <a:pt x="2344" y="1229"/>
                </a:lnTo>
                <a:lnTo>
                  <a:pt x="2332" y="1213"/>
                </a:lnTo>
                <a:lnTo>
                  <a:pt x="2322" y="1196"/>
                </a:lnTo>
                <a:lnTo>
                  <a:pt x="2308" y="1181"/>
                </a:lnTo>
                <a:lnTo>
                  <a:pt x="2293" y="1168"/>
                </a:lnTo>
                <a:lnTo>
                  <a:pt x="2278" y="1156"/>
                </a:lnTo>
                <a:lnTo>
                  <a:pt x="2262" y="1147"/>
                </a:lnTo>
                <a:lnTo>
                  <a:pt x="2246" y="1139"/>
                </a:lnTo>
                <a:lnTo>
                  <a:pt x="2228" y="1133"/>
                </a:lnTo>
                <a:lnTo>
                  <a:pt x="2210" y="1130"/>
                </a:lnTo>
                <a:lnTo>
                  <a:pt x="2190" y="1129"/>
                </a:lnTo>
                <a:lnTo>
                  <a:pt x="2190" y="1129"/>
                </a:lnTo>
                <a:close/>
              </a:path>
            </a:pathLst>
          </a:custGeom>
          <a:solidFill>
            <a:srgbClr val="002060"/>
          </a:solidFill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Employee Development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“Learning</a:t>
            </a: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4494213" y="2149162"/>
            <a:ext cx="1885950" cy="1882775"/>
          </a:xfrm>
          <a:custGeom>
            <a:avLst/>
            <a:gdLst>
              <a:gd name="T0" fmla="*/ 2222 w 2377"/>
              <a:gd name="T1" fmla="*/ 795 h 2371"/>
              <a:gd name="T2" fmla="*/ 2275 w 2377"/>
              <a:gd name="T3" fmla="*/ 827 h 2371"/>
              <a:gd name="T4" fmla="*/ 2314 w 2377"/>
              <a:gd name="T5" fmla="*/ 882 h 2371"/>
              <a:gd name="T6" fmla="*/ 2362 w 2377"/>
              <a:gd name="T7" fmla="*/ 907 h 2371"/>
              <a:gd name="T8" fmla="*/ 395 w 2377"/>
              <a:gd name="T9" fmla="*/ 855 h 2371"/>
              <a:gd name="T10" fmla="*/ 386 w 2377"/>
              <a:gd name="T11" fmla="*/ 892 h 2371"/>
              <a:gd name="T12" fmla="*/ 358 w 2377"/>
              <a:gd name="T13" fmla="*/ 907 h 2371"/>
              <a:gd name="T14" fmla="*/ 325 w 2377"/>
              <a:gd name="T15" fmla="*/ 886 h 2371"/>
              <a:gd name="T16" fmla="*/ 296 w 2377"/>
              <a:gd name="T17" fmla="*/ 842 h 2371"/>
              <a:gd name="T18" fmla="*/ 242 w 2377"/>
              <a:gd name="T19" fmla="*/ 800 h 2371"/>
              <a:gd name="T20" fmla="*/ 184 w 2377"/>
              <a:gd name="T21" fmla="*/ 786 h 2371"/>
              <a:gd name="T22" fmla="*/ 96 w 2377"/>
              <a:gd name="T23" fmla="*/ 815 h 2371"/>
              <a:gd name="T24" fmla="*/ 32 w 2377"/>
              <a:gd name="T25" fmla="*/ 888 h 2371"/>
              <a:gd name="T26" fmla="*/ 0 w 2377"/>
              <a:gd name="T27" fmla="*/ 993 h 2371"/>
              <a:gd name="T28" fmla="*/ 8 w 2377"/>
              <a:gd name="T29" fmla="*/ 1084 h 2371"/>
              <a:gd name="T30" fmla="*/ 54 w 2377"/>
              <a:gd name="T31" fmla="*/ 1178 h 2371"/>
              <a:gd name="T32" fmla="*/ 129 w 2377"/>
              <a:gd name="T33" fmla="*/ 1235 h 2371"/>
              <a:gd name="T34" fmla="*/ 201 w 2377"/>
              <a:gd name="T35" fmla="*/ 1245 h 2371"/>
              <a:gd name="T36" fmla="*/ 265 w 2377"/>
              <a:gd name="T37" fmla="*/ 1220 h 2371"/>
              <a:gd name="T38" fmla="*/ 313 w 2377"/>
              <a:gd name="T39" fmla="*/ 1164 h 2371"/>
              <a:gd name="T40" fmla="*/ 338 w 2377"/>
              <a:gd name="T41" fmla="*/ 1133 h 2371"/>
              <a:gd name="T42" fmla="*/ 371 w 2377"/>
              <a:gd name="T43" fmla="*/ 1126 h 2371"/>
              <a:gd name="T44" fmla="*/ 392 w 2377"/>
              <a:gd name="T45" fmla="*/ 1155 h 2371"/>
              <a:gd name="T46" fmla="*/ 1256 w 2377"/>
              <a:gd name="T47" fmla="*/ 1976 h 2371"/>
              <a:gd name="T48" fmla="*/ 1298 w 2377"/>
              <a:gd name="T49" fmla="*/ 1990 h 2371"/>
              <a:gd name="T50" fmla="*/ 1305 w 2377"/>
              <a:gd name="T51" fmla="*/ 2020 h 2371"/>
              <a:gd name="T52" fmla="*/ 1275 w 2377"/>
              <a:gd name="T53" fmla="*/ 2052 h 2371"/>
              <a:gd name="T54" fmla="*/ 1225 w 2377"/>
              <a:gd name="T55" fmla="*/ 2088 h 2371"/>
              <a:gd name="T56" fmla="*/ 1193 w 2377"/>
              <a:gd name="T57" fmla="*/ 2141 h 2371"/>
              <a:gd name="T58" fmla="*/ 1186 w 2377"/>
              <a:gd name="T59" fmla="*/ 2206 h 2371"/>
              <a:gd name="T60" fmla="*/ 1225 w 2377"/>
              <a:gd name="T61" fmla="*/ 2290 h 2371"/>
              <a:gd name="T62" fmla="*/ 1305 w 2377"/>
              <a:gd name="T63" fmla="*/ 2348 h 2371"/>
              <a:gd name="T64" fmla="*/ 1414 w 2377"/>
              <a:gd name="T65" fmla="*/ 2371 h 2371"/>
              <a:gd name="T66" fmla="*/ 1504 w 2377"/>
              <a:gd name="T67" fmla="*/ 2357 h 2371"/>
              <a:gd name="T68" fmla="*/ 1591 w 2377"/>
              <a:gd name="T69" fmla="*/ 2304 h 2371"/>
              <a:gd name="T70" fmla="*/ 1639 w 2377"/>
              <a:gd name="T71" fmla="*/ 2224 h 2371"/>
              <a:gd name="T72" fmla="*/ 1640 w 2377"/>
              <a:gd name="T73" fmla="*/ 2156 h 2371"/>
              <a:gd name="T74" fmla="*/ 1612 w 2377"/>
              <a:gd name="T75" fmla="*/ 2097 h 2371"/>
              <a:gd name="T76" fmla="*/ 1564 w 2377"/>
              <a:gd name="T77" fmla="*/ 2057 h 2371"/>
              <a:gd name="T78" fmla="*/ 1526 w 2377"/>
              <a:gd name="T79" fmla="*/ 2026 h 2371"/>
              <a:gd name="T80" fmla="*/ 1526 w 2377"/>
              <a:gd name="T81" fmla="*/ 1994 h 2371"/>
              <a:gd name="T82" fmla="*/ 1564 w 2377"/>
              <a:gd name="T83" fmla="*/ 1976 h 2371"/>
              <a:gd name="T84" fmla="*/ 2370 w 2377"/>
              <a:gd name="T85" fmla="*/ 1130 h 2371"/>
              <a:gd name="T86" fmla="*/ 2323 w 2377"/>
              <a:gd name="T87" fmla="*/ 1139 h 2371"/>
              <a:gd name="T88" fmla="*/ 2289 w 2377"/>
              <a:gd name="T89" fmla="*/ 1191 h 2371"/>
              <a:gd name="T90" fmla="*/ 2235 w 2377"/>
              <a:gd name="T91" fmla="*/ 1233 h 2371"/>
              <a:gd name="T92" fmla="*/ 2177 w 2377"/>
              <a:gd name="T93" fmla="*/ 1245 h 2371"/>
              <a:gd name="T94" fmla="*/ 2089 w 2377"/>
              <a:gd name="T95" fmla="*/ 1218 h 2371"/>
              <a:gd name="T96" fmla="*/ 2024 w 2377"/>
              <a:gd name="T97" fmla="*/ 1145 h 2371"/>
              <a:gd name="T98" fmla="*/ 1993 w 2377"/>
              <a:gd name="T99" fmla="*/ 1040 h 2371"/>
              <a:gd name="T100" fmla="*/ 2000 w 2377"/>
              <a:gd name="T101" fmla="*/ 948 h 2371"/>
              <a:gd name="T102" fmla="*/ 2047 w 2377"/>
              <a:gd name="T103" fmla="*/ 855 h 2371"/>
              <a:gd name="T104" fmla="*/ 2121 w 2377"/>
              <a:gd name="T105" fmla="*/ 797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7" h="2371">
                <a:moveTo>
                  <a:pt x="2177" y="788"/>
                </a:moveTo>
                <a:lnTo>
                  <a:pt x="2177" y="788"/>
                </a:lnTo>
                <a:lnTo>
                  <a:pt x="2193" y="788"/>
                </a:lnTo>
                <a:lnTo>
                  <a:pt x="2208" y="791"/>
                </a:lnTo>
                <a:lnTo>
                  <a:pt x="2222" y="795"/>
                </a:lnTo>
                <a:lnTo>
                  <a:pt x="2235" y="800"/>
                </a:lnTo>
                <a:lnTo>
                  <a:pt x="2247" y="806"/>
                </a:lnTo>
                <a:lnTo>
                  <a:pt x="2257" y="813"/>
                </a:lnTo>
                <a:lnTo>
                  <a:pt x="2266" y="819"/>
                </a:lnTo>
                <a:lnTo>
                  <a:pt x="2275" y="827"/>
                </a:lnTo>
                <a:lnTo>
                  <a:pt x="2289" y="842"/>
                </a:lnTo>
                <a:lnTo>
                  <a:pt x="2298" y="855"/>
                </a:lnTo>
                <a:lnTo>
                  <a:pt x="2305" y="867"/>
                </a:lnTo>
                <a:lnTo>
                  <a:pt x="2305" y="867"/>
                </a:lnTo>
                <a:lnTo>
                  <a:pt x="2314" y="882"/>
                </a:lnTo>
                <a:lnTo>
                  <a:pt x="2323" y="894"/>
                </a:lnTo>
                <a:lnTo>
                  <a:pt x="2334" y="901"/>
                </a:lnTo>
                <a:lnTo>
                  <a:pt x="2343" y="907"/>
                </a:lnTo>
                <a:lnTo>
                  <a:pt x="2353" y="909"/>
                </a:lnTo>
                <a:lnTo>
                  <a:pt x="2362" y="907"/>
                </a:lnTo>
                <a:lnTo>
                  <a:pt x="2370" y="903"/>
                </a:lnTo>
                <a:lnTo>
                  <a:pt x="2377" y="895"/>
                </a:lnTo>
                <a:lnTo>
                  <a:pt x="2377" y="0"/>
                </a:lnTo>
                <a:lnTo>
                  <a:pt x="395" y="0"/>
                </a:lnTo>
                <a:lnTo>
                  <a:pt x="395" y="855"/>
                </a:lnTo>
                <a:lnTo>
                  <a:pt x="395" y="855"/>
                </a:lnTo>
                <a:lnTo>
                  <a:pt x="393" y="867"/>
                </a:lnTo>
                <a:lnTo>
                  <a:pt x="392" y="877"/>
                </a:lnTo>
                <a:lnTo>
                  <a:pt x="389" y="886"/>
                </a:lnTo>
                <a:lnTo>
                  <a:pt x="386" y="892"/>
                </a:lnTo>
                <a:lnTo>
                  <a:pt x="382" y="898"/>
                </a:lnTo>
                <a:lnTo>
                  <a:pt x="377" y="903"/>
                </a:lnTo>
                <a:lnTo>
                  <a:pt x="371" y="906"/>
                </a:lnTo>
                <a:lnTo>
                  <a:pt x="365" y="907"/>
                </a:lnTo>
                <a:lnTo>
                  <a:pt x="358" y="907"/>
                </a:lnTo>
                <a:lnTo>
                  <a:pt x="352" y="907"/>
                </a:lnTo>
                <a:lnTo>
                  <a:pt x="344" y="904"/>
                </a:lnTo>
                <a:lnTo>
                  <a:pt x="338" y="900"/>
                </a:lnTo>
                <a:lnTo>
                  <a:pt x="331" y="894"/>
                </a:lnTo>
                <a:lnTo>
                  <a:pt x="325" y="886"/>
                </a:lnTo>
                <a:lnTo>
                  <a:pt x="319" y="877"/>
                </a:lnTo>
                <a:lnTo>
                  <a:pt x="313" y="867"/>
                </a:lnTo>
                <a:lnTo>
                  <a:pt x="313" y="867"/>
                </a:lnTo>
                <a:lnTo>
                  <a:pt x="305" y="855"/>
                </a:lnTo>
                <a:lnTo>
                  <a:pt x="296" y="842"/>
                </a:lnTo>
                <a:lnTo>
                  <a:pt x="283" y="827"/>
                </a:lnTo>
                <a:lnTo>
                  <a:pt x="274" y="819"/>
                </a:lnTo>
                <a:lnTo>
                  <a:pt x="265" y="812"/>
                </a:lnTo>
                <a:lnTo>
                  <a:pt x="254" y="806"/>
                </a:lnTo>
                <a:lnTo>
                  <a:pt x="242" y="800"/>
                </a:lnTo>
                <a:lnTo>
                  <a:pt x="229" y="794"/>
                </a:lnTo>
                <a:lnTo>
                  <a:pt x="216" y="791"/>
                </a:lnTo>
                <a:lnTo>
                  <a:pt x="201" y="788"/>
                </a:lnTo>
                <a:lnTo>
                  <a:pt x="184" y="786"/>
                </a:lnTo>
                <a:lnTo>
                  <a:pt x="184" y="786"/>
                </a:lnTo>
                <a:lnTo>
                  <a:pt x="165" y="788"/>
                </a:lnTo>
                <a:lnTo>
                  <a:pt x="147" y="791"/>
                </a:lnTo>
                <a:lnTo>
                  <a:pt x="129" y="797"/>
                </a:lnTo>
                <a:lnTo>
                  <a:pt x="112" y="804"/>
                </a:lnTo>
                <a:lnTo>
                  <a:pt x="96" y="815"/>
                </a:lnTo>
                <a:lnTo>
                  <a:pt x="81" y="825"/>
                </a:lnTo>
                <a:lnTo>
                  <a:pt x="66" y="839"/>
                </a:lnTo>
                <a:lnTo>
                  <a:pt x="54" y="854"/>
                </a:lnTo>
                <a:lnTo>
                  <a:pt x="42" y="870"/>
                </a:lnTo>
                <a:lnTo>
                  <a:pt x="32" y="888"/>
                </a:lnTo>
                <a:lnTo>
                  <a:pt x="21" y="907"/>
                </a:lnTo>
                <a:lnTo>
                  <a:pt x="14" y="927"/>
                </a:lnTo>
                <a:lnTo>
                  <a:pt x="8" y="948"/>
                </a:lnTo>
                <a:lnTo>
                  <a:pt x="3" y="970"/>
                </a:lnTo>
                <a:lnTo>
                  <a:pt x="0" y="993"/>
                </a:lnTo>
                <a:lnTo>
                  <a:pt x="0" y="1016"/>
                </a:lnTo>
                <a:lnTo>
                  <a:pt x="0" y="1016"/>
                </a:lnTo>
                <a:lnTo>
                  <a:pt x="0" y="1039"/>
                </a:lnTo>
                <a:lnTo>
                  <a:pt x="3" y="1063"/>
                </a:lnTo>
                <a:lnTo>
                  <a:pt x="8" y="1084"/>
                </a:lnTo>
                <a:lnTo>
                  <a:pt x="14" y="1105"/>
                </a:lnTo>
                <a:lnTo>
                  <a:pt x="21" y="1126"/>
                </a:lnTo>
                <a:lnTo>
                  <a:pt x="32" y="1145"/>
                </a:lnTo>
                <a:lnTo>
                  <a:pt x="42" y="1161"/>
                </a:lnTo>
                <a:lnTo>
                  <a:pt x="54" y="1178"/>
                </a:lnTo>
                <a:lnTo>
                  <a:pt x="66" y="1193"/>
                </a:lnTo>
                <a:lnTo>
                  <a:pt x="81" y="1206"/>
                </a:lnTo>
                <a:lnTo>
                  <a:pt x="96" y="1218"/>
                </a:lnTo>
                <a:lnTo>
                  <a:pt x="112" y="1227"/>
                </a:lnTo>
                <a:lnTo>
                  <a:pt x="129" y="1235"/>
                </a:lnTo>
                <a:lnTo>
                  <a:pt x="147" y="1241"/>
                </a:lnTo>
                <a:lnTo>
                  <a:pt x="165" y="1244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6" y="1242"/>
                </a:lnTo>
                <a:lnTo>
                  <a:pt x="229" y="1238"/>
                </a:lnTo>
                <a:lnTo>
                  <a:pt x="242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4" y="1212"/>
                </a:lnTo>
                <a:lnTo>
                  <a:pt x="283" y="1205"/>
                </a:lnTo>
                <a:lnTo>
                  <a:pt x="296" y="1190"/>
                </a:lnTo>
                <a:lnTo>
                  <a:pt x="305" y="1178"/>
                </a:lnTo>
                <a:lnTo>
                  <a:pt x="313" y="1164"/>
                </a:lnTo>
                <a:lnTo>
                  <a:pt x="313" y="1164"/>
                </a:lnTo>
                <a:lnTo>
                  <a:pt x="319" y="1155"/>
                </a:lnTo>
                <a:lnTo>
                  <a:pt x="325" y="1147"/>
                </a:lnTo>
                <a:lnTo>
                  <a:pt x="331" y="1139"/>
                </a:lnTo>
                <a:lnTo>
                  <a:pt x="338" y="1133"/>
                </a:lnTo>
                <a:lnTo>
                  <a:pt x="344" y="1129"/>
                </a:lnTo>
                <a:lnTo>
                  <a:pt x="352" y="1126"/>
                </a:lnTo>
                <a:lnTo>
                  <a:pt x="358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2" y="1133"/>
                </a:lnTo>
                <a:lnTo>
                  <a:pt x="386" y="1139"/>
                </a:lnTo>
                <a:lnTo>
                  <a:pt x="389" y="1147"/>
                </a:lnTo>
                <a:lnTo>
                  <a:pt x="392" y="1155"/>
                </a:lnTo>
                <a:lnTo>
                  <a:pt x="393" y="1166"/>
                </a:lnTo>
                <a:lnTo>
                  <a:pt x="395" y="1176"/>
                </a:lnTo>
                <a:lnTo>
                  <a:pt x="395" y="1979"/>
                </a:lnTo>
                <a:lnTo>
                  <a:pt x="1256" y="1976"/>
                </a:lnTo>
                <a:lnTo>
                  <a:pt x="1256" y="1976"/>
                </a:lnTo>
                <a:lnTo>
                  <a:pt x="1266" y="1978"/>
                </a:lnTo>
                <a:lnTo>
                  <a:pt x="1277" y="1979"/>
                </a:lnTo>
                <a:lnTo>
                  <a:pt x="1286" y="1982"/>
                </a:lnTo>
                <a:lnTo>
                  <a:pt x="1292" y="1985"/>
                </a:lnTo>
                <a:lnTo>
                  <a:pt x="1298" y="1990"/>
                </a:lnTo>
                <a:lnTo>
                  <a:pt x="1302" y="1996"/>
                </a:lnTo>
                <a:lnTo>
                  <a:pt x="1305" y="2000"/>
                </a:lnTo>
                <a:lnTo>
                  <a:pt x="1307" y="2006"/>
                </a:lnTo>
                <a:lnTo>
                  <a:pt x="1307" y="2014"/>
                </a:lnTo>
                <a:lnTo>
                  <a:pt x="1305" y="2020"/>
                </a:lnTo>
                <a:lnTo>
                  <a:pt x="1302" y="2027"/>
                </a:lnTo>
                <a:lnTo>
                  <a:pt x="1298" y="2033"/>
                </a:lnTo>
                <a:lnTo>
                  <a:pt x="1292" y="2040"/>
                </a:lnTo>
                <a:lnTo>
                  <a:pt x="1284" y="2046"/>
                </a:lnTo>
                <a:lnTo>
                  <a:pt x="1275" y="2052"/>
                </a:lnTo>
                <a:lnTo>
                  <a:pt x="1265" y="2057"/>
                </a:lnTo>
                <a:lnTo>
                  <a:pt x="1265" y="2057"/>
                </a:lnTo>
                <a:lnTo>
                  <a:pt x="1253" y="2064"/>
                </a:lnTo>
                <a:lnTo>
                  <a:pt x="1239" y="2075"/>
                </a:lnTo>
                <a:lnTo>
                  <a:pt x="1225" y="2088"/>
                </a:lnTo>
                <a:lnTo>
                  <a:pt x="1217" y="2097"/>
                </a:lnTo>
                <a:lnTo>
                  <a:pt x="1211" y="2106"/>
                </a:lnTo>
                <a:lnTo>
                  <a:pt x="1204" y="2117"/>
                </a:lnTo>
                <a:lnTo>
                  <a:pt x="1198" y="2129"/>
                </a:lnTo>
                <a:lnTo>
                  <a:pt x="1193" y="2141"/>
                </a:lnTo>
                <a:lnTo>
                  <a:pt x="1189" y="2156"/>
                </a:lnTo>
                <a:lnTo>
                  <a:pt x="1186" y="2171"/>
                </a:lnTo>
                <a:lnTo>
                  <a:pt x="1186" y="2187"/>
                </a:lnTo>
                <a:lnTo>
                  <a:pt x="1186" y="2187"/>
                </a:lnTo>
                <a:lnTo>
                  <a:pt x="1186" y="2206"/>
                </a:lnTo>
                <a:lnTo>
                  <a:pt x="1190" y="2224"/>
                </a:lnTo>
                <a:lnTo>
                  <a:pt x="1196" y="2242"/>
                </a:lnTo>
                <a:lnTo>
                  <a:pt x="1204" y="2259"/>
                </a:lnTo>
                <a:lnTo>
                  <a:pt x="1213" y="2275"/>
                </a:lnTo>
                <a:lnTo>
                  <a:pt x="1225" y="2290"/>
                </a:lnTo>
                <a:lnTo>
                  <a:pt x="1238" y="2304"/>
                </a:lnTo>
                <a:lnTo>
                  <a:pt x="1253" y="2317"/>
                </a:lnTo>
                <a:lnTo>
                  <a:pt x="1268" y="2329"/>
                </a:lnTo>
                <a:lnTo>
                  <a:pt x="1286" y="2339"/>
                </a:lnTo>
                <a:lnTo>
                  <a:pt x="1305" y="2348"/>
                </a:lnTo>
                <a:lnTo>
                  <a:pt x="1325" y="2357"/>
                </a:lnTo>
                <a:lnTo>
                  <a:pt x="1346" y="2363"/>
                </a:lnTo>
                <a:lnTo>
                  <a:pt x="1368" y="2368"/>
                </a:lnTo>
                <a:lnTo>
                  <a:pt x="1390" y="2371"/>
                </a:lnTo>
                <a:lnTo>
                  <a:pt x="1414" y="2371"/>
                </a:lnTo>
                <a:lnTo>
                  <a:pt x="1414" y="2371"/>
                </a:lnTo>
                <a:lnTo>
                  <a:pt x="1438" y="2371"/>
                </a:lnTo>
                <a:lnTo>
                  <a:pt x="1461" y="2368"/>
                </a:lnTo>
                <a:lnTo>
                  <a:pt x="1483" y="2363"/>
                </a:lnTo>
                <a:lnTo>
                  <a:pt x="1504" y="2357"/>
                </a:lnTo>
                <a:lnTo>
                  <a:pt x="1523" y="2348"/>
                </a:lnTo>
                <a:lnTo>
                  <a:pt x="1543" y="2339"/>
                </a:lnTo>
                <a:lnTo>
                  <a:pt x="1561" y="2329"/>
                </a:lnTo>
                <a:lnTo>
                  <a:pt x="1577" y="2317"/>
                </a:lnTo>
                <a:lnTo>
                  <a:pt x="1591" y="2304"/>
                </a:lnTo>
                <a:lnTo>
                  <a:pt x="1604" y="2290"/>
                </a:lnTo>
                <a:lnTo>
                  <a:pt x="1616" y="2275"/>
                </a:lnTo>
                <a:lnTo>
                  <a:pt x="1625" y="2259"/>
                </a:lnTo>
                <a:lnTo>
                  <a:pt x="1634" y="2242"/>
                </a:lnTo>
                <a:lnTo>
                  <a:pt x="1639" y="2224"/>
                </a:lnTo>
                <a:lnTo>
                  <a:pt x="1643" y="2206"/>
                </a:lnTo>
                <a:lnTo>
                  <a:pt x="1645" y="2187"/>
                </a:lnTo>
                <a:lnTo>
                  <a:pt x="1645" y="2187"/>
                </a:lnTo>
                <a:lnTo>
                  <a:pt x="1643" y="2171"/>
                </a:lnTo>
                <a:lnTo>
                  <a:pt x="1640" y="2156"/>
                </a:lnTo>
                <a:lnTo>
                  <a:pt x="1637" y="2141"/>
                </a:lnTo>
                <a:lnTo>
                  <a:pt x="1631" y="2129"/>
                </a:lnTo>
                <a:lnTo>
                  <a:pt x="1625" y="2117"/>
                </a:lnTo>
                <a:lnTo>
                  <a:pt x="1619" y="2106"/>
                </a:lnTo>
                <a:lnTo>
                  <a:pt x="1612" y="2097"/>
                </a:lnTo>
                <a:lnTo>
                  <a:pt x="1604" y="2088"/>
                </a:lnTo>
                <a:lnTo>
                  <a:pt x="1589" y="2075"/>
                </a:lnTo>
                <a:lnTo>
                  <a:pt x="1576" y="2064"/>
                </a:lnTo>
                <a:lnTo>
                  <a:pt x="1564" y="2057"/>
                </a:lnTo>
                <a:lnTo>
                  <a:pt x="1564" y="2057"/>
                </a:lnTo>
                <a:lnTo>
                  <a:pt x="1553" y="2052"/>
                </a:lnTo>
                <a:lnTo>
                  <a:pt x="1544" y="2046"/>
                </a:lnTo>
                <a:lnTo>
                  <a:pt x="1537" y="2039"/>
                </a:lnTo>
                <a:lnTo>
                  <a:pt x="1531" y="2033"/>
                </a:lnTo>
                <a:lnTo>
                  <a:pt x="1526" y="2026"/>
                </a:lnTo>
                <a:lnTo>
                  <a:pt x="1523" y="2020"/>
                </a:lnTo>
                <a:lnTo>
                  <a:pt x="1522" y="2012"/>
                </a:lnTo>
                <a:lnTo>
                  <a:pt x="1522" y="2006"/>
                </a:lnTo>
                <a:lnTo>
                  <a:pt x="1523" y="2000"/>
                </a:lnTo>
                <a:lnTo>
                  <a:pt x="1526" y="1994"/>
                </a:lnTo>
                <a:lnTo>
                  <a:pt x="1531" y="1990"/>
                </a:lnTo>
                <a:lnTo>
                  <a:pt x="1537" y="1985"/>
                </a:lnTo>
                <a:lnTo>
                  <a:pt x="1544" y="1981"/>
                </a:lnTo>
                <a:lnTo>
                  <a:pt x="1553" y="1978"/>
                </a:lnTo>
                <a:lnTo>
                  <a:pt x="1564" y="1976"/>
                </a:lnTo>
                <a:lnTo>
                  <a:pt x="1576" y="1976"/>
                </a:lnTo>
                <a:lnTo>
                  <a:pt x="2377" y="1976"/>
                </a:lnTo>
                <a:lnTo>
                  <a:pt x="2377" y="1138"/>
                </a:lnTo>
                <a:lnTo>
                  <a:pt x="2377" y="1138"/>
                </a:lnTo>
                <a:lnTo>
                  <a:pt x="2370" y="1130"/>
                </a:lnTo>
                <a:lnTo>
                  <a:pt x="2362" y="1126"/>
                </a:lnTo>
                <a:lnTo>
                  <a:pt x="2353" y="1124"/>
                </a:lnTo>
                <a:lnTo>
                  <a:pt x="2343" y="1127"/>
                </a:lnTo>
                <a:lnTo>
                  <a:pt x="2334" y="1132"/>
                </a:lnTo>
                <a:lnTo>
                  <a:pt x="2323" y="1139"/>
                </a:lnTo>
                <a:lnTo>
                  <a:pt x="2314" y="1151"/>
                </a:lnTo>
                <a:lnTo>
                  <a:pt x="2305" y="1166"/>
                </a:lnTo>
                <a:lnTo>
                  <a:pt x="2305" y="1166"/>
                </a:lnTo>
                <a:lnTo>
                  <a:pt x="2298" y="1178"/>
                </a:lnTo>
                <a:lnTo>
                  <a:pt x="2289" y="1191"/>
                </a:lnTo>
                <a:lnTo>
                  <a:pt x="2275" y="1206"/>
                </a:lnTo>
                <a:lnTo>
                  <a:pt x="2266" y="1214"/>
                </a:lnTo>
                <a:lnTo>
                  <a:pt x="2257" y="1220"/>
                </a:lnTo>
                <a:lnTo>
                  <a:pt x="2247" y="1227"/>
                </a:lnTo>
                <a:lnTo>
                  <a:pt x="2235" y="1233"/>
                </a:lnTo>
                <a:lnTo>
                  <a:pt x="2222" y="1239"/>
                </a:lnTo>
                <a:lnTo>
                  <a:pt x="2208" y="1242"/>
                </a:lnTo>
                <a:lnTo>
                  <a:pt x="2193" y="1245"/>
                </a:lnTo>
                <a:lnTo>
                  <a:pt x="2177" y="1245"/>
                </a:lnTo>
                <a:lnTo>
                  <a:pt x="2177" y="1245"/>
                </a:lnTo>
                <a:lnTo>
                  <a:pt x="2157" y="1245"/>
                </a:lnTo>
                <a:lnTo>
                  <a:pt x="2139" y="1241"/>
                </a:lnTo>
                <a:lnTo>
                  <a:pt x="2121" y="1236"/>
                </a:lnTo>
                <a:lnTo>
                  <a:pt x="2105" y="1227"/>
                </a:lnTo>
                <a:lnTo>
                  <a:pt x="2089" y="1218"/>
                </a:lnTo>
                <a:lnTo>
                  <a:pt x="2074" y="1206"/>
                </a:lnTo>
                <a:lnTo>
                  <a:pt x="2060" y="1193"/>
                </a:lnTo>
                <a:lnTo>
                  <a:pt x="2047" y="1179"/>
                </a:lnTo>
                <a:lnTo>
                  <a:pt x="2035" y="1163"/>
                </a:lnTo>
                <a:lnTo>
                  <a:pt x="2024" y="1145"/>
                </a:lnTo>
                <a:lnTo>
                  <a:pt x="2015" y="1126"/>
                </a:lnTo>
                <a:lnTo>
                  <a:pt x="2006" y="1106"/>
                </a:lnTo>
                <a:lnTo>
                  <a:pt x="2000" y="1085"/>
                </a:lnTo>
                <a:lnTo>
                  <a:pt x="1996" y="1063"/>
                </a:lnTo>
                <a:lnTo>
                  <a:pt x="1993" y="1040"/>
                </a:lnTo>
                <a:lnTo>
                  <a:pt x="1993" y="1016"/>
                </a:lnTo>
                <a:lnTo>
                  <a:pt x="1993" y="1016"/>
                </a:lnTo>
                <a:lnTo>
                  <a:pt x="1993" y="993"/>
                </a:lnTo>
                <a:lnTo>
                  <a:pt x="1996" y="970"/>
                </a:lnTo>
                <a:lnTo>
                  <a:pt x="2000" y="948"/>
                </a:lnTo>
                <a:lnTo>
                  <a:pt x="2006" y="927"/>
                </a:lnTo>
                <a:lnTo>
                  <a:pt x="2015" y="907"/>
                </a:lnTo>
                <a:lnTo>
                  <a:pt x="2024" y="888"/>
                </a:lnTo>
                <a:lnTo>
                  <a:pt x="2035" y="870"/>
                </a:lnTo>
                <a:lnTo>
                  <a:pt x="2047" y="855"/>
                </a:lnTo>
                <a:lnTo>
                  <a:pt x="2060" y="840"/>
                </a:lnTo>
                <a:lnTo>
                  <a:pt x="2074" y="827"/>
                </a:lnTo>
                <a:lnTo>
                  <a:pt x="2089" y="815"/>
                </a:lnTo>
                <a:lnTo>
                  <a:pt x="2105" y="806"/>
                </a:lnTo>
                <a:lnTo>
                  <a:pt x="2121" y="797"/>
                </a:lnTo>
                <a:lnTo>
                  <a:pt x="2139" y="792"/>
                </a:lnTo>
                <a:lnTo>
                  <a:pt x="2157" y="788"/>
                </a:lnTo>
                <a:lnTo>
                  <a:pt x="2177" y="788"/>
                </a:lnTo>
                <a:lnTo>
                  <a:pt x="2177" y="788"/>
                </a:lnTo>
                <a:close/>
              </a:path>
            </a:pathLst>
          </a:custGeom>
          <a:solidFill>
            <a:srgbClr val="33CC33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/>
            <a:r>
              <a:rPr lang="en-US" sz="1600" b="1" dirty="0"/>
              <a:t>Onboarding</a:t>
            </a:r>
            <a:endParaRPr lang="en-GB" sz="1600" b="1" dirty="0"/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>
            <a:off x="6069013" y="2149162"/>
            <a:ext cx="1887537" cy="1568450"/>
          </a:xfrm>
          <a:custGeom>
            <a:avLst/>
            <a:gdLst>
              <a:gd name="T0" fmla="*/ 1586 w 2377"/>
              <a:gd name="T1" fmla="*/ 1797 h 1975"/>
              <a:gd name="T2" fmla="*/ 1564 w 2377"/>
              <a:gd name="T3" fmla="*/ 1845 h 1975"/>
              <a:gd name="T4" fmla="*/ 1522 w 2377"/>
              <a:gd name="T5" fmla="*/ 1886 h 1975"/>
              <a:gd name="T6" fmla="*/ 1489 w 2377"/>
              <a:gd name="T7" fmla="*/ 1906 h 1975"/>
              <a:gd name="T8" fmla="*/ 1470 w 2377"/>
              <a:gd name="T9" fmla="*/ 1933 h 1975"/>
              <a:gd name="T10" fmla="*/ 1473 w 2377"/>
              <a:gd name="T11" fmla="*/ 1957 h 1975"/>
              <a:gd name="T12" fmla="*/ 1500 w 2377"/>
              <a:gd name="T13" fmla="*/ 1973 h 1975"/>
              <a:gd name="T14" fmla="*/ 2377 w 2377"/>
              <a:gd name="T15" fmla="*/ 0 h 1975"/>
              <a:gd name="T16" fmla="*/ 395 w 2377"/>
              <a:gd name="T17" fmla="*/ 855 h 1975"/>
              <a:gd name="T18" fmla="*/ 390 w 2377"/>
              <a:gd name="T19" fmla="*/ 886 h 1975"/>
              <a:gd name="T20" fmla="*/ 371 w 2377"/>
              <a:gd name="T21" fmla="*/ 907 h 1975"/>
              <a:gd name="T22" fmla="*/ 346 w 2377"/>
              <a:gd name="T23" fmla="*/ 904 h 1975"/>
              <a:gd name="T24" fmla="*/ 320 w 2377"/>
              <a:gd name="T25" fmla="*/ 877 h 1975"/>
              <a:gd name="T26" fmla="*/ 298 w 2377"/>
              <a:gd name="T27" fmla="*/ 842 h 1975"/>
              <a:gd name="T28" fmla="*/ 254 w 2377"/>
              <a:gd name="T29" fmla="*/ 806 h 1975"/>
              <a:gd name="T30" fmla="*/ 201 w 2377"/>
              <a:gd name="T31" fmla="*/ 788 h 1975"/>
              <a:gd name="T32" fmla="*/ 148 w 2377"/>
              <a:gd name="T33" fmla="*/ 792 h 1975"/>
              <a:gd name="T34" fmla="*/ 83 w 2377"/>
              <a:gd name="T35" fmla="*/ 827 h 1975"/>
              <a:gd name="T36" fmla="*/ 32 w 2377"/>
              <a:gd name="T37" fmla="*/ 888 h 1975"/>
              <a:gd name="T38" fmla="*/ 5 w 2377"/>
              <a:gd name="T39" fmla="*/ 970 h 1975"/>
              <a:gd name="T40" fmla="*/ 2 w 2377"/>
              <a:gd name="T41" fmla="*/ 1040 h 1975"/>
              <a:gd name="T42" fmla="*/ 23 w 2377"/>
              <a:gd name="T43" fmla="*/ 1126 h 1975"/>
              <a:gd name="T44" fmla="*/ 68 w 2377"/>
              <a:gd name="T45" fmla="*/ 1193 h 1975"/>
              <a:gd name="T46" fmla="*/ 130 w 2377"/>
              <a:gd name="T47" fmla="*/ 1236 h 1975"/>
              <a:gd name="T48" fmla="*/ 184 w 2377"/>
              <a:gd name="T49" fmla="*/ 1245 h 1975"/>
              <a:gd name="T50" fmla="*/ 243 w 2377"/>
              <a:gd name="T51" fmla="*/ 1233 h 1975"/>
              <a:gd name="T52" fmla="*/ 283 w 2377"/>
              <a:gd name="T53" fmla="*/ 1206 h 1975"/>
              <a:gd name="T54" fmla="*/ 314 w 2377"/>
              <a:gd name="T55" fmla="*/ 1166 h 1975"/>
              <a:gd name="T56" fmla="*/ 340 w 2377"/>
              <a:gd name="T57" fmla="*/ 1133 h 1975"/>
              <a:gd name="T58" fmla="*/ 365 w 2377"/>
              <a:gd name="T59" fmla="*/ 1124 h 1975"/>
              <a:gd name="T60" fmla="*/ 388 w 2377"/>
              <a:gd name="T61" fmla="*/ 1139 h 1975"/>
              <a:gd name="T62" fmla="*/ 395 w 2377"/>
              <a:gd name="T63" fmla="*/ 1178 h 1975"/>
              <a:gd name="T64" fmla="*/ 1199 w 2377"/>
              <a:gd name="T65" fmla="*/ 1975 h 1975"/>
              <a:gd name="T66" fmla="*/ 1229 w 2377"/>
              <a:gd name="T67" fmla="*/ 1970 h 1975"/>
              <a:gd name="T68" fmla="*/ 1250 w 2377"/>
              <a:gd name="T69" fmla="*/ 1951 h 1975"/>
              <a:gd name="T70" fmla="*/ 1247 w 2377"/>
              <a:gd name="T71" fmla="*/ 1925 h 1975"/>
              <a:gd name="T72" fmla="*/ 1222 w 2377"/>
              <a:gd name="T73" fmla="*/ 1900 h 1975"/>
              <a:gd name="T74" fmla="*/ 1186 w 2377"/>
              <a:gd name="T75" fmla="*/ 1878 h 1975"/>
              <a:gd name="T76" fmla="*/ 1150 w 2377"/>
              <a:gd name="T77" fmla="*/ 1834 h 1975"/>
              <a:gd name="T78" fmla="*/ 1132 w 2377"/>
              <a:gd name="T79" fmla="*/ 1780 h 1975"/>
              <a:gd name="T80" fmla="*/ 1135 w 2377"/>
              <a:gd name="T81" fmla="*/ 1728 h 1975"/>
              <a:gd name="T82" fmla="*/ 1169 w 2377"/>
              <a:gd name="T83" fmla="*/ 1662 h 1975"/>
              <a:gd name="T84" fmla="*/ 1232 w 2377"/>
              <a:gd name="T85" fmla="*/ 1611 h 1975"/>
              <a:gd name="T86" fmla="*/ 1314 w 2377"/>
              <a:gd name="T87" fmla="*/ 1585 h 1975"/>
              <a:gd name="T88" fmla="*/ 1383 w 2377"/>
              <a:gd name="T89" fmla="*/ 1582 h 1975"/>
              <a:gd name="T90" fmla="*/ 1470 w 2377"/>
              <a:gd name="T91" fmla="*/ 1602 h 1975"/>
              <a:gd name="T92" fmla="*/ 1537 w 2377"/>
              <a:gd name="T93" fmla="*/ 1647 h 1975"/>
              <a:gd name="T94" fmla="*/ 1579 w 2377"/>
              <a:gd name="T95" fmla="*/ 1710 h 1975"/>
              <a:gd name="T96" fmla="*/ 1589 w 2377"/>
              <a:gd name="T97" fmla="*/ 1764 h 1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377" h="1975">
                <a:moveTo>
                  <a:pt x="1589" y="1764"/>
                </a:moveTo>
                <a:lnTo>
                  <a:pt x="1589" y="1764"/>
                </a:lnTo>
                <a:lnTo>
                  <a:pt x="1588" y="1780"/>
                </a:lnTo>
                <a:lnTo>
                  <a:pt x="1586" y="1797"/>
                </a:lnTo>
                <a:lnTo>
                  <a:pt x="1582" y="1810"/>
                </a:lnTo>
                <a:lnTo>
                  <a:pt x="1577" y="1822"/>
                </a:lnTo>
                <a:lnTo>
                  <a:pt x="1571" y="1834"/>
                </a:lnTo>
                <a:lnTo>
                  <a:pt x="1564" y="1845"/>
                </a:lnTo>
                <a:lnTo>
                  <a:pt x="1556" y="1855"/>
                </a:lnTo>
                <a:lnTo>
                  <a:pt x="1549" y="1863"/>
                </a:lnTo>
                <a:lnTo>
                  <a:pt x="1534" y="1878"/>
                </a:lnTo>
                <a:lnTo>
                  <a:pt x="1522" y="1886"/>
                </a:lnTo>
                <a:lnTo>
                  <a:pt x="1509" y="1894"/>
                </a:lnTo>
                <a:lnTo>
                  <a:pt x="1509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3" y="1912"/>
                </a:lnTo>
                <a:lnTo>
                  <a:pt x="1477" y="1919"/>
                </a:lnTo>
                <a:lnTo>
                  <a:pt x="1473" y="1925"/>
                </a:lnTo>
                <a:lnTo>
                  <a:pt x="1470" y="1933"/>
                </a:lnTo>
                <a:lnTo>
                  <a:pt x="1468" y="1939"/>
                </a:lnTo>
                <a:lnTo>
                  <a:pt x="1468" y="1945"/>
                </a:lnTo>
                <a:lnTo>
                  <a:pt x="1470" y="1951"/>
                </a:lnTo>
                <a:lnTo>
                  <a:pt x="1473" y="1957"/>
                </a:lnTo>
                <a:lnTo>
                  <a:pt x="1477" y="1963"/>
                </a:lnTo>
                <a:lnTo>
                  <a:pt x="1483" y="1967"/>
                </a:lnTo>
                <a:lnTo>
                  <a:pt x="1491" y="1970"/>
                </a:lnTo>
                <a:lnTo>
                  <a:pt x="1500" y="1973"/>
                </a:lnTo>
                <a:lnTo>
                  <a:pt x="1509" y="1975"/>
                </a:lnTo>
                <a:lnTo>
                  <a:pt x="1521" y="1975"/>
                </a:lnTo>
                <a:lnTo>
                  <a:pt x="2377" y="1975"/>
                </a:lnTo>
                <a:lnTo>
                  <a:pt x="2377" y="0"/>
                </a:lnTo>
                <a:lnTo>
                  <a:pt x="398" y="0"/>
                </a:lnTo>
                <a:lnTo>
                  <a:pt x="398" y="454"/>
                </a:lnTo>
                <a:lnTo>
                  <a:pt x="395" y="454"/>
                </a:lnTo>
                <a:lnTo>
                  <a:pt x="395" y="855"/>
                </a:lnTo>
                <a:lnTo>
                  <a:pt x="395" y="855"/>
                </a:lnTo>
                <a:lnTo>
                  <a:pt x="395" y="867"/>
                </a:lnTo>
                <a:lnTo>
                  <a:pt x="393" y="877"/>
                </a:lnTo>
                <a:lnTo>
                  <a:pt x="390" y="886"/>
                </a:lnTo>
                <a:lnTo>
                  <a:pt x="388" y="894"/>
                </a:lnTo>
                <a:lnTo>
                  <a:pt x="383" y="900"/>
                </a:lnTo>
                <a:lnTo>
                  <a:pt x="377" y="904"/>
                </a:lnTo>
                <a:lnTo>
                  <a:pt x="371" y="907"/>
                </a:lnTo>
                <a:lnTo>
                  <a:pt x="365" y="909"/>
                </a:lnTo>
                <a:lnTo>
                  <a:pt x="359" y="909"/>
                </a:lnTo>
                <a:lnTo>
                  <a:pt x="353" y="907"/>
                </a:lnTo>
                <a:lnTo>
                  <a:pt x="346" y="904"/>
                </a:lnTo>
                <a:lnTo>
                  <a:pt x="340" y="900"/>
                </a:lnTo>
                <a:lnTo>
                  <a:pt x="332" y="894"/>
                </a:lnTo>
                <a:lnTo>
                  <a:pt x="326" y="886"/>
                </a:lnTo>
                <a:lnTo>
                  <a:pt x="320" y="877"/>
                </a:lnTo>
                <a:lnTo>
                  <a:pt x="314" y="867"/>
                </a:lnTo>
                <a:lnTo>
                  <a:pt x="314" y="867"/>
                </a:lnTo>
                <a:lnTo>
                  <a:pt x="307" y="855"/>
                </a:lnTo>
                <a:lnTo>
                  <a:pt x="298" y="842"/>
                </a:lnTo>
                <a:lnTo>
                  <a:pt x="283" y="827"/>
                </a:lnTo>
                <a:lnTo>
                  <a:pt x="275" y="819"/>
                </a:lnTo>
                <a:lnTo>
                  <a:pt x="265" y="813"/>
                </a:lnTo>
                <a:lnTo>
                  <a:pt x="254" y="806"/>
                </a:lnTo>
                <a:lnTo>
                  <a:pt x="243" y="800"/>
                </a:lnTo>
                <a:lnTo>
                  <a:pt x="231" y="795"/>
                </a:lnTo>
                <a:lnTo>
                  <a:pt x="217" y="791"/>
                </a:lnTo>
                <a:lnTo>
                  <a:pt x="201" y="788"/>
                </a:lnTo>
                <a:lnTo>
                  <a:pt x="184" y="788"/>
                </a:lnTo>
                <a:lnTo>
                  <a:pt x="184" y="788"/>
                </a:lnTo>
                <a:lnTo>
                  <a:pt x="166" y="788"/>
                </a:lnTo>
                <a:lnTo>
                  <a:pt x="148" y="792"/>
                </a:lnTo>
                <a:lnTo>
                  <a:pt x="130" y="797"/>
                </a:lnTo>
                <a:lnTo>
                  <a:pt x="112" y="806"/>
                </a:lnTo>
                <a:lnTo>
                  <a:pt x="98" y="815"/>
                </a:lnTo>
                <a:lnTo>
                  <a:pt x="83" y="827"/>
                </a:lnTo>
                <a:lnTo>
                  <a:pt x="68" y="840"/>
                </a:lnTo>
                <a:lnTo>
                  <a:pt x="54" y="855"/>
                </a:lnTo>
                <a:lnTo>
                  <a:pt x="42" y="870"/>
                </a:lnTo>
                <a:lnTo>
                  <a:pt x="32" y="888"/>
                </a:lnTo>
                <a:lnTo>
                  <a:pt x="23" y="907"/>
                </a:lnTo>
                <a:lnTo>
                  <a:pt x="15" y="927"/>
                </a:lnTo>
                <a:lnTo>
                  <a:pt x="9" y="948"/>
                </a:lnTo>
                <a:lnTo>
                  <a:pt x="5" y="970"/>
                </a:lnTo>
                <a:lnTo>
                  <a:pt x="2" y="993"/>
                </a:lnTo>
                <a:lnTo>
                  <a:pt x="0" y="1016"/>
                </a:lnTo>
                <a:lnTo>
                  <a:pt x="0" y="1016"/>
                </a:lnTo>
                <a:lnTo>
                  <a:pt x="2" y="1040"/>
                </a:lnTo>
                <a:lnTo>
                  <a:pt x="5" y="1063"/>
                </a:lnTo>
                <a:lnTo>
                  <a:pt x="9" y="1085"/>
                </a:lnTo>
                <a:lnTo>
                  <a:pt x="15" y="1106"/>
                </a:lnTo>
                <a:lnTo>
                  <a:pt x="23" y="1126"/>
                </a:lnTo>
                <a:lnTo>
                  <a:pt x="32" y="1145"/>
                </a:lnTo>
                <a:lnTo>
                  <a:pt x="42" y="1163"/>
                </a:lnTo>
                <a:lnTo>
                  <a:pt x="54" y="1179"/>
                </a:lnTo>
                <a:lnTo>
                  <a:pt x="68" y="1193"/>
                </a:lnTo>
                <a:lnTo>
                  <a:pt x="83" y="1206"/>
                </a:lnTo>
                <a:lnTo>
                  <a:pt x="98" y="1218"/>
                </a:lnTo>
                <a:lnTo>
                  <a:pt x="112" y="1227"/>
                </a:lnTo>
                <a:lnTo>
                  <a:pt x="130" y="1236"/>
                </a:lnTo>
                <a:lnTo>
                  <a:pt x="148" y="1241"/>
                </a:lnTo>
                <a:lnTo>
                  <a:pt x="166" y="1245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7" y="1242"/>
                </a:lnTo>
                <a:lnTo>
                  <a:pt x="231" y="1239"/>
                </a:lnTo>
                <a:lnTo>
                  <a:pt x="243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5" y="1214"/>
                </a:lnTo>
                <a:lnTo>
                  <a:pt x="283" y="1206"/>
                </a:lnTo>
                <a:lnTo>
                  <a:pt x="298" y="1191"/>
                </a:lnTo>
                <a:lnTo>
                  <a:pt x="307" y="1178"/>
                </a:lnTo>
                <a:lnTo>
                  <a:pt x="314" y="1166"/>
                </a:lnTo>
                <a:lnTo>
                  <a:pt x="314" y="1166"/>
                </a:lnTo>
                <a:lnTo>
                  <a:pt x="320" y="1155"/>
                </a:lnTo>
                <a:lnTo>
                  <a:pt x="326" y="1147"/>
                </a:lnTo>
                <a:lnTo>
                  <a:pt x="332" y="1139"/>
                </a:lnTo>
                <a:lnTo>
                  <a:pt x="340" y="1133"/>
                </a:lnTo>
                <a:lnTo>
                  <a:pt x="346" y="1129"/>
                </a:lnTo>
                <a:lnTo>
                  <a:pt x="353" y="1126"/>
                </a:lnTo>
                <a:lnTo>
                  <a:pt x="359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3" y="1133"/>
                </a:lnTo>
                <a:lnTo>
                  <a:pt x="388" y="1139"/>
                </a:lnTo>
                <a:lnTo>
                  <a:pt x="390" y="1147"/>
                </a:lnTo>
                <a:lnTo>
                  <a:pt x="393" y="1155"/>
                </a:lnTo>
                <a:lnTo>
                  <a:pt x="395" y="1166"/>
                </a:lnTo>
                <a:lnTo>
                  <a:pt x="395" y="1178"/>
                </a:lnTo>
                <a:lnTo>
                  <a:pt x="395" y="1429"/>
                </a:lnTo>
                <a:lnTo>
                  <a:pt x="398" y="1429"/>
                </a:lnTo>
                <a:lnTo>
                  <a:pt x="398" y="1975"/>
                </a:lnTo>
                <a:lnTo>
                  <a:pt x="1199" y="1975"/>
                </a:lnTo>
                <a:lnTo>
                  <a:pt x="1199" y="1975"/>
                </a:lnTo>
                <a:lnTo>
                  <a:pt x="1211" y="1975"/>
                </a:lnTo>
                <a:lnTo>
                  <a:pt x="1220" y="1973"/>
                </a:lnTo>
                <a:lnTo>
                  <a:pt x="1229" y="1970"/>
                </a:lnTo>
                <a:lnTo>
                  <a:pt x="1237" y="1967"/>
                </a:lnTo>
                <a:lnTo>
                  <a:pt x="1242" y="1963"/>
                </a:lnTo>
                <a:lnTo>
                  <a:pt x="1247" y="1957"/>
                </a:lnTo>
                <a:lnTo>
                  <a:pt x="1250" y="1951"/>
                </a:lnTo>
                <a:lnTo>
                  <a:pt x="1251" y="1945"/>
                </a:lnTo>
                <a:lnTo>
                  <a:pt x="1251" y="1939"/>
                </a:lnTo>
                <a:lnTo>
                  <a:pt x="1250" y="1933"/>
                </a:lnTo>
                <a:lnTo>
                  <a:pt x="1247" y="1925"/>
                </a:lnTo>
                <a:lnTo>
                  <a:pt x="1242" y="1919"/>
                </a:lnTo>
                <a:lnTo>
                  <a:pt x="1238" y="1912"/>
                </a:lnTo>
                <a:lnTo>
                  <a:pt x="1231" y="1906"/>
                </a:lnTo>
                <a:lnTo>
                  <a:pt x="1222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8" y="1886"/>
                </a:lnTo>
                <a:lnTo>
                  <a:pt x="1186" y="1878"/>
                </a:lnTo>
                <a:lnTo>
                  <a:pt x="1171" y="1863"/>
                </a:lnTo>
                <a:lnTo>
                  <a:pt x="1163" y="1855"/>
                </a:lnTo>
                <a:lnTo>
                  <a:pt x="1156" y="1845"/>
                </a:lnTo>
                <a:lnTo>
                  <a:pt x="1150" y="1834"/>
                </a:lnTo>
                <a:lnTo>
                  <a:pt x="1142" y="1822"/>
                </a:lnTo>
                <a:lnTo>
                  <a:pt x="1138" y="1810"/>
                </a:lnTo>
                <a:lnTo>
                  <a:pt x="1133" y="1797"/>
                </a:lnTo>
                <a:lnTo>
                  <a:pt x="1132" y="1780"/>
                </a:lnTo>
                <a:lnTo>
                  <a:pt x="1130" y="1764"/>
                </a:lnTo>
                <a:lnTo>
                  <a:pt x="1130" y="1764"/>
                </a:lnTo>
                <a:lnTo>
                  <a:pt x="1132" y="1746"/>
                </a:lnTo>
                <a:lnTo>
                  <a:pt x="1135" y="1728"/>
                </a:lnTo>
                <a:lnTo>
                  <a:pt x="1141" y="1710"/>
                </a:lnTo>
                <a:lnTo>
                  <a:pt x="1148" y="1692"/>
                </a:lnTo>
                <a:lnTo>
                  <a:pt x="1159" y="1677"/>
                </a:lnTo>
                <a:lnTo>
                  <a:pt x="1169" y="1662"/>
                </a:lnTo>
                <a:lnTo>
                  <a:pt x="1183" y="1647"/>
                </a:lnTo>
                <a:lnTo>
                  <a:pt x="1198" y="1634"/>
                </a:lnTo>
                <a:lnTo>
                  <a:pt x="1214" y="1622"/>
                </a:lnTo>
                <a:lnTo>
                  <a:pt x="1232" y="1611"/>
                </a:lnTo>
                <a:lnTo>
                  <a:pt x="1250" y="1602"/>
                </a:lnTo>
                <a:lnTo>
                  <a:pt x="1271" y="1595"/>
                </a:lnTo>
                <a:lnTo>
                  <a:pt x="1292" y="1589"/>
                </a:lnTo>
                <a:lnTo>
                  <a:pt x="1314" y="1585"/>
                </a:lnTo>
                <a:lnTo>
                  <a:pt x="1337" y="1582"/>
                </a:lnTo>
                <a:lnTo>
                  <a:pt x="1361" y="1580"/>
                </a:lnTo>
                <a:lnTo>
                  <a:pt x="1361" y="1580"/>
                </a:lnTo>
                <a:lnTo>
                  <a:pt x="1383" y="1582"/>
                </a:lnTo>
                <a:lnTo>
                  <a:pt x="1405" y="1585"/>
                </a:lnTo>
                <a:lnTo>
                  <a:pt x="1428" y="1589"/>
                </a:lnTo>
                <a:lnTo>
                  <a:pt x="1449" y="1595"/>
                </a:lnTo>
                <a:lnTo>
                  <a:pt x="1470" y="1602"/>
                </a:lnTo>
                <a:lnTo>
                  <a:pt x="1488" y="1611"/>
                </a:lnTo>
                <a:lnTo>
                  <a:pt x="1506" y="1622"/>
                </a:lnTo>
                <a:lnTo>
                  <a:pt x="1522" y="1634"/>
                </a:lnTo>
                <a:lnTo>
                  <a:pt x="1537" y="1647"/>
                </a:lnTo>
                <a:lnTo>
                  <a:pt x="1550" y="1662"/>
                </a:lnTo>
                <a:lnTo>
                  <a:pt x="1561" y="1677"/>
                </a:lnTo>
                <a:lnTo>
                  <a:pt x="1571" y="1692"/>
                </a:lnTo>
                <a:lnTo>
                  <a:pt x="1579" y="1710"/>
                </a:lnTo>
                <a:lnTo>
                  <a:pt x="1585" y="1728"/>
                </a:lnTo>
                <a:lnTo>
                  <a:pt x="1588" y="1746"/>
                </a:lnTo>
                <a:lnTo>
                  <a:pt x="1589" y="1764"/>
                </a:lnTo>
                <a:lnTo>
                  <a:pt x="1589" y="1764"/>
                </a:lnTo>
                <a:close/>
              </a:path>
            </a:pathLst>
          </a:custGeom>
          <a:solidFill>
            <a:srgbClr val="33CC33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>
              <a:defRPr/>
            </a:pPr>
            <a:r>
              <a:rPr lang="en-GB" sz="1600" b="1" dirty="0" smtClean="0"/>
              <a:t>Performance Management</a:t>
            </a:r>
            <a:endParaRPr lang="en-GB" sz="1600" b="1" dirty="0"/>
          </a:p>
        </p:txBody>
      </p:sp>
      <p:sp>
        <p:nvSpPr>
          <p:cNvPr id="7" name="Freeform 13"/>
          <p:cNvSpPr>
            <a:spLocks/>
          </p:cNvSpPr>
          <p:nvPr/>
        </p:nvSpPr>
        <p:spPr bwMode="auto">
          <a:xfrm>
            <a:off x="6386513" y="4979675"/>
            <a:ext cx="1570037" cy="1885950"/>
          </a:xfrm>
          <a:custGeom>
            <a:avLst/>
            <a:gdLst>
              <a:gd name="T0" fmla="*/ 179 w 1976"/>
              <a:gd name="T1" fmla="*/ 1584 h 2375"/>
              <a:gd name="T2" fmla="*/ 130 w 1976"/>
              <a:gd name="T3" fmla="*/ 1563 h 2375"/>
              <a:gd name="T4" fmla="*/ 88 w 1976"/>
              <a:gd name="T5" fmla="*/ 1520 h 2375"/>
              <a:gd name="T6" fmla="*/ 70 w 1976"/>
              <a:gd name="T7" fmla="*/ 1489 h 2375"/>
              <a:gd name="T8" fmla="*/ 43 w 1976"/>
              <a:gd name="T9" fmla="*/ 1468 h 2375"/>
              <a:gd name="T10" fmla="*/ 18 w 1976"/>
              <a:gd name="T11" fmla="*/ 1472 h 2375"/>
              <a:gd name="T12" fmla="*/ 1 w 1976"/>
              <a:gd name="T13" fmla="*/ 1498 h 2375"/>
              <a:gd name="T14" fmla="*/ 1976 w 1976"/>
              <a:gd name="T15" fmla="*/ 2375 h 2375"/>
              <a:gd name="T16" fmla="*/ 1120 w 1976"/>
              <a:gd name="T17" fmla="*/ 394 h 2375"/>
              <a:gd name="T18" fmla="*/ 1088 w 1976"/>
              <a:gd name="T19" fmla="*/ 390 h 2375"/>
              <a:gd name="T20" fmla="*/ 1069 w 1976"/>
              <a:gd name="T21" fmla="*/ 370 h 2375"/>
              <a:gd name="T22" fmla="*/ 1070 w 1976"/>
              <a:gd name="T23" fmla="*/ 345 h 2375"/>
              <a:gd name="T24" fmla="*/ 1097 w 1976"/>
              <a:gd name="T25" fmla="*/ 318 h 2375"/>
              <a:gd name="T26" fmla="*/ 1133 w 1976"/>
              <a:gd name="T27" fmla="*/ 296 h 2375"/>
              <a:gd name="T28" fmla="*/ 1169 w 1976"/>
              <a:gd name="T29" fmla="*/ 254 h 2375"/>
              <a:gd name="T30" fmla="*/ 1187 w 1976"/>
              <a:gd name="T31" fmla="*/ 200 h 2375"/>
              <a:gd name="T32" fmla="*/ 1184 w 1976"/>
              <a:gd name="T33" fmla="*/ 146 h 2375"/>
              <a:gd name="T34" fmla="*/ 1149 w 1976"/>
              <a:gd name="T35" fmla="*/ 80 h 2375"/>
              <a:gd name="T36" fmla="*/ 1087 w 1976"/>
              <a:gd name="T37" fmla="*/ 31 h 2375"/>
              <a:gd name="T38" fmla="*/ 1004 w 1976"/>
              <a:gd name="T39" fmla="*/ 3 h 2375"/>
              <a:gd name="T40" fmla="*/ 936 w 1976"/>
              <a:gd name="T41" fmla="*/ 1 h 2375"/>
              <a:gd name="T42" fmla="*/ 849 w 1976"/>
              <a:gd name="T43" fmla="*/ 22 h 2375"/>
              <a:gd name="T44" fmla="*/ 782 w 1976"/>
              <a:gd name="T45" fmla="*/ 67 h 2375"/>
              <a:gd name="T46" fmla="*/ 740 w 1976"/>
              <a:gd name="T47" fmla="*/ 130 h 2375"/>
              <a:gd name="T48" fmla="*/ 729 w 1976"/>
              <a:gd name="T49" fmla="*/ 184 h 2375"/>
              <a:gd name="T50" fmla="*/ 741 w 1976"/>
              <a:gd name="T51" fmla="*/ 242 h 2375"/>
              <a:gd name="T52" fmla="*/ 770 w 1976"/>
              <a:gd name="T53" fmla="*/ 282 h 2375"/>
              <a:gd name="T54" fmla="*/ 810 w 1976"/>
              <a:gd name="T55" fmla="*/ 314 h 2375"/>
              <a:gd name="T56" fmla="*/ 841 w 1976"/>
              <a:gd name="T57" fmla="*/ 338 h 2375"/>
              <a:gd name="T58" fmla="*/ 850 w 1976"/>
              <a:gd name="T59" fmla="*/ 364 h 2375"/>
              <a:gd name="T60" fmla="*/ 836 w 1976"/>
              <a:gd name="T61" fmla="*/ 385 h 2375"/>
              <a:gd name="T62" fmla="*/ 798 w 1976"/>
              <a:gd name="T63" fmla="*/ 394 h 2375"/>
              <a:gd name="T64" fmla="*/ 0 w 1976"/>
              <a:gd name="T65" fmla="*/ 1199 h 2375"/>
              <a:gd name="T66" fmla="*/ 4 w 1976"/>
              <a:gd name="T67" fmla="*/ 1228 h 2375"/>
              <a:gd name="T68" fmla="*/ 24 w 1976"/>
              <a:gd name="T69" fmla="*/ 1249 h 2375"/>
              <a:gd name="T70" fmla="*/ 49 w 1976"/>
              <a:gd name="T71" fmla="*/ 1246 h 2375"/>
              <a:gd name="T72" fmla="*/ 76 w 1976"/>
              <a:gd name="T73" fmla="*/ 1219 h 2375"/>
              <a:gd name="T74" fmla="*/ 99 w 1976"/>
              <a:gd name="T75" fmla="*/ 1185 h 2375"/>
              <a:gd name="T76" fmla="*/ 140 w 1976"/>
              <a:gd name="T77" fmla="*/ 1148 h 2375"/>
              <a:gd name="T78" fmla="*/ 194 w 1976"/>
              <a:gd name="T79" fmla="*/ 1130 h 2375"/>
              <a:gd name="T80" fmla="*/ 248 w 1976"/>
              <a:gd name="T81" fmla="*/ 1134 h 2375"/>
              <a:gd name="T82" fmla="*/ 314 w 1976"/>
              <a:gd name="T83" fmla="*/ 1169 h 2375"/>
              <a:gd name="T84" fmla="*/ 363 w 1976"/>
              <a:gd name="T85" fmla="*/ 1230 h 2375"/>
              <a:gd name="T86" fmla="*/ 392 w 1976"/>
              <a:gd name="T87" fmla="*/ 1312 h 2375"/>
              <a:gd name="T88" fmla="*/ 393 w 1976"/>
              <a:gd name="T89" fmla="*/ 1382 h 2375"/>
              <a:gd name="T90" fmla="*/ 372 w 1976"/>
              <a:gd name="T91" fmla="*/ 1468 h 2375"/>
              <a:gd name="T92" fmla="*/ 327 w 1976"/>
              <a:gd name="T93" fmla="*/ 1536 h 2375"/>
              <a:gd name="T94" fmla="*/ 265 w 1976"/>
              <a:gd name="T95" fmla="*/ 1578 h 2375"/>
              <a:gd name="T96" fmla="*/ 211 w 1976"/>
              <a:gd name="T97" fmla="*/ 1589 h 2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76" h="2375">
                <a:moveTo>
                  <a:pt x="211" y="1589"/>
                </a:moveTo>
                <a:lnTo>
                  <a:pt x="211" y="1589"/>
                </a:lnTo>
                <a:lnTo>
                  <a:pt x="194" y="1587"/>
                </a:lnTo>
                <a:lnTo>
                  <a:pt x="179" y="1584"/>
                </a:lnTo>
                <a:lnTo>
                  <a:pt x="164" y="1581"/>
                </a:lnTo>
                <a:lnTo>
                  <a:pt x="152" y="1575"/>
                </a:lnTo>
                <a:lnTo>
                  <a:pt x="140" y="1569"/>
                </a:lnTo>
                <a:lnTo>
                  <a:pt x="130" y="1563"/>
                </a:lnTo>
                <a:lnTo>
                  <a:pt x="121" y="1556"/>
                </a:lnTo>
                <a:lnTo>
                  <a:pt x="112" y="1548"/>
                </a:lnTo>
                <a:lnTo>
                  <a:pt x="99" y="1533"/>
                </a:lnTo>
                <a:lnTo>
                  <a:pt x="88" y="1520"/>
                </a:lnTo>
                <a:lnTo>
                  <a:pt x="81" y="1508"/>
                </a:lnTo>
                <a:lnTo>
                  <a:pt x="81" y="1508"/>
                </a:lnTo>
                <a:lnTo>
                  <a:pt x="76" y="1498"/>
                </a:lnTo>
                <a:lnTo>
                  <a:pt x="70" y="1489"/>
                </a:lnTo>
                <a:lnTo>
                  <a:pt x="63" y="1481"/>
                </a:lnTo>
                <a:lnTo>
                  <a:pt x="57" y="1475"/>
                </a:lnTo>
                <a:lnTo>
                  <a:pt x="49" y="1471"/>
                </a:lnTo>
                <a:lnTo>
                  <a:pt x="43" y="1468"/>
                </a:lnTo>
                <a:lnTo>
                  <a:pt x="36" y="1468"/>
                </a:lnTo>
                <a:lnTo>
                  <a:pt x="30" y="1468"/>
                </a:lnTo>
                <a:lnTo>
                  <a:pt x="24" y="1469"/>
                </a:lnTo>
                <a:lnTo>
                  <a:pt x="18" y="1472"/>
                </a:lnTo>
                <a:lnTo>
                  <a:pt x="13" y="1477"/>
                </a:lnTo>
                <a:lnTo>
                  <a:pt x="9" y="1483"/>
                </a:lnTo>
                <a:lnTo>
                  <a:pt x="4" y="1489"/>
                </a:lnTo>
                <a:lnTo>
                  <a:pt x="1" y="1498"/>
                </a:lnTo>
                <a:lnTo>
                  <a:pt x="0" y="1508"/>
                </a:lnTo>
                <a:lnTo>
                  <a:pt x="0" y="1520"/>
                </a:lnTo>
                <a:lnTo>
                  <a:pt x="0" y="2375"/>
                </a:lnTo>
                <a:lnTo>
                  <a:pt x="1976" y="2375"/>
                </a:lnTo>
                <a:lnTo>
                  <a:pt x="1976" y="396"/>
                </a:lnTo>
                <a:lnTo>
                  <a:pt x="1522" y="396"/>
                </a:lnTo>
                <a:lnTo>
                  <a:pt x="1522" y="394"/>
                </a:lnTo>
                <a:lnTo>
                  <a:pt x="1120" y="394"/>
                </a:lnTo>
                <a:lnTo>
                  <a:pt x="1120" y="394"/>
                </a:lnTo>
                <a:lnTo>
                  <a:pt x="1108" y="394"/>
                </a:lnTo>
                <a:lnTo>
                  <a:pt x="1097" y="393"/>
                </a:lnTo>
                <a:lnTo>
                  <a:pt x="1088" y="390"/>
                </a:lnTo>
                <a:lnTo>
                  <a:pt x="1082" y="385"/>
                </a:lnTo>
                <a:lnTo>
                  <a:pt x="1076" y="381"/>
                </a:lnTo>
                <a:lnTo>
                  <a:pt x="1072" y="376"/>
                </a:lnTo>
                <a:lnTo>
                  <a:pt x="1069" y="370"/>
                </a:lnTo>
                <a:lnTo>
                  <a:pt x="1067" y="364"/>
                </a:lnTo>
                <a:lnTo>
                  <a:pt x="1067" y="358"/>
                </a:lnTo>
                <a:lnTo>
                  <a:pt x="1067" y="351"/>
                </a:lnTo>
                <a:lnTo>
                  <a:pt x="1070" y="345"/>
                </a:lnTo>
                <a:lnTo>
                  <a:pt x="1075" y="338"/>
                </a:lnTo>
                <a:lnTo>
                  <a:pt x="1081" y="332"/>
                </a:lnTo>
                <a:lnTo>
                  <a:pt x="1088" y="324"/>
                </a:lnTo>
                <a:lnTo>
                  <a:pt x="1097" y="318"/>
                </a:lnTo>
                <a:lnTo>
                  <a:pt x="1108" y="314"/>
                </a:lnTo>
                <a:lnTo>
                  <a:pt x="1108" y="314"/>
                </a:lnTo>
                <a:lnTo>
                  <a:pt x="1120" y="306"/>
                </a:lnTo>
                <a:lnTo>
                  <a:pt x="1133" y="296"/>
                </a:lnTo>
                <a:lnTo>
                  <a:pt x="1148" y="282"/>
                </a:lnTo>
                <a:lnTo>
                  <a:pt x="1155" y="273"/>
                </a:lnTo>
                <a:lnTo>
                  <a:pt x="1163" y="264"/>
                </a:lnTo>
                <a:lnTo>
                  <a:pt x="1169" y="254"/>
                </a:lnTo>
                <a:lnTo>
                  <a:pt x="1175" y="242"/>
                </a:lnTo>
                <a:lnTo>
                  <a:pt x="1181" y="230"/>
                </a:lnTo>
                <a:lnTo>
                  <a:pt x="1184" y="215"/>
                </a:lnTo>
                <a:lnTo>
                  <a:pt x="1187" y="200"/>
                </a:lnTo>
                <a:lnTo>
                  <a:pt x="1188" y="184"/>
                </a:lnTo>
                <a:lnTo>
                  <a:pt x="1188" y="184"/>
                </a:lnTo>
                <a:lnTo>
                  <a:pt x="1187" y="166"/>
                </a:lnTo>
                <a:lnTo>
                  <a:pt x="1184" y="146"/>
                </a:lnTo>
                <a:lnTo>
                  <a:pt x="1178" y="130"/>
                </a:lnTo>
                <a:lnTo>
                  <a:pt x="1170" y="112"/>
                </a:lnTo>
                <a:lnTo>
                  <a:pt x="1160" y="95"/>
                </a:lnTo>
                <a:lnTo>
                  <a:pt x="1149" y="80"/>
                </a:lnTo>
                <a:lnTo>
                  <a:pt x="1136" y="67"/>
                </a:lnTo>
                <a:lnTo>
                  <a:pt x="1121" y="53"/>
                </a:lnTo>
                <a:lnTo>
                  <a:pt x="1105" y="42"/>
                </a:lnTo>
                <a:lnTo>
                  <a:pt x="1087" y="31"/>
                </a:lnTo>
                <a:lnTo>
                  <a:pt x="1067" y="22"/>
                </a:lnTo>
                <a:lnTo>
                  <a:pt x="1048" y="15"/>
                </a:lnTo>
                <a:lnTo>
                  <a:pt x="1027" y="7"/>
                </a:lnTo>
                <a:lnTo>
                  <a:pt x="1004" y="3"/>
                </a:lnTo>
                <a:lnTo>
                  <a:pt x="982" y="1"/>
                </a:lnTo>
                <a:lnTo>
                  <a:pt x="958" y="0"/>
                </a:lnTo>
                <a:lnTo>
                  <a:pt x="958" y="0"/>
                </a:lnTo>
                <a:lnTo>
                  <a:pt x="936" y="1"/>
                </a:lnTo>
                <a:lnTo>
                  <a:pt x="912" y="3"/>
                </a:lnTo>
                <a:lnTo>
                  <a:pt x="891" y="7"/>
                </a:lnTo>
                <a:lnTo>
                  <a:pt x="870" y="15"/>
                </a:lnTo>
                <a:lnTo>
                  <a:pt x="849" y="22"/>
                </a:lnTo>
                <a:lnTo>
                  <a:pt x="830" y="31"/>
                </a:lnTo>
                <a:lnTo>
                  <a:pt x="813" y="42"/>
                </a:lnTo>
                <a:lnTo>
                  <a:pt x="797" y="53"/>
                </a:lnTo>
                <a:lnTo>
                  <a:pt x="782" y="67"/>
                </a:lnTo>
                <a:lnTo>
                  <a:pt x="768" y="80"/>
                </a:lnTo>
                <a:lnTo>
                  <a:pt x="756" y="95"/>
                </a:lnTo>
                <a:lnTo>
                  <a:pt x="747" y="112"/>
                </a:lnTo>
                <a:lnTo>
                  <a:pt x="740" y="130"/>
                </a:lnTo>
                <a:lnTo>
                  <a:pt x="734" y="146"/>
                </a:lnTo>
                <a:lnTo>
                  <a:pt x="731" y="166"/>
                </a:lnTo>
                <a:lnTo>
                  <a:pt x="729" y="184"/>
                </a:lnTo>
                <a:lnTo>
                  <a:pt x="729" y="184"/>
                </a:lnTo>
                <a:lnTo>
                  <a:pt x="729" y="200"/>
                </a:lnTo>
                <a:lnTo>
                  <a:pt x="732" y="215"/>
                </a:lnTo>
                <a:lnTo>
                  <a:pt x="737" y="230"/>
                </a:lnTo>
                <a:lnTo>
                  <a:pt x="741" y="242"/>
                </a:lnTo>
                <a:lnTo>
                  <a:pt x="747" y="254"/>
                </a:lnTo>
                <a:lnTo>
                  <a:pt x="755" y="264"/>
                </a:lnTo>
                <a:lnTo>
                  <a:pt x="762" y="273"/>
                </a:lnTo>
                <a:lnTo>
                  <a:pt x="770" y="282"/>
                </a:lnTo>
                <a:lnTo>
                  <a:pt x="785" y="296"/>
                </a:lnTo>
                <a:lnTo>
                  <a:pt x="797" y="306"/>
                </a:lnTo>
                <a:lnTo>
                  <a:pt x="810" y="314"/>
                </a:lnTo>
                <a:lnTo>
                  <a:pt x="810" y="314"/>
                </a:lnTo>
                <a:lnTo>
                  <a:pt x="819" y="318"/>
                </a:lnTo>
                <a:lnTo>
                  <a:pt x="828" y="324"/>
                </a:lnTo>
                <a:lnTo>
                  <a:pt x="836" y="332"/>
                </a:lnTo>
                <a:lnTo>
                  <a:pt x="841" y="338"/>
                </a:lnTo>
                <a:lnTo>
                  <a:pt x="846" y="345"/>
                </a:lnTo>
                <a:lnTo>
                  <a:pt x="849" y="351"/>
                </a:lnTo>
                <a:lnTo>
                  <a:pt x="850" y="358"/>
                </a:lnTo>
                <a:lnTo>
                  <a:pt x="850" y="364"/>
                </a:lnTo>
                <a:lnTo>
                  <a:pt x="849" y="370"/>
                </a:lnTo>
                <a:lnTo>
                  <a:pt x="846" y="376"/>
                </a:lnTo>
                <a:lnTo>
                  <a:pt x="841" y="381"/>
                </a:lnTo>
                <a:lnTo>
                  <a:pt x="836" y="385"/>
                </a:lnTo>
                <a:lnTo>
                  <a:pt x="828" y="390"/>
                </a:lnTo>
                <a:lnTo>
                  <a:pt x="819" y="393"/>
                </a:lnTo>
                <a:lnTo>
                  <a:pt x="809" y="394"/>
                </a:lnTo>
                <a:lnTo>
                  <a:pt x="798" y="394"/>
                </a:lnTo>
                <a:lnTo>
                  <a:pt x="547" y="394"/>
                </a:lnTo>
                <a:lnTo>
                  <a:pt x="547" y="396"/>
                </a:lnTo>
                <a:lnTo>
                  <a:pt x="0" y="396"/>
                </a:lnTo>
                <a:lnTo>
                  <a:pt x="0" y="1199"/>
                </a:lnTo>
                <a:lnTo>
                  <a:pt x="0" y="1199"/>
                </a:lnTo>
                <a:lnTo>
                  <a:pt x="0" y="1209"/>
                </a:lnTo>
                <a:lnTo>
                  <a:pt x="1" y="1219"/>
                </a:lnTo>
                <a:lnTo>
                  <a:pt x="4" y="1228"/>
                </a:lnTo>
                <a:lnTo>
                  <a:pt x="9" y="1236"/>
                </a:lnTo>
                <a:lnTo>
                  <a:pt x="13" y="1242"/>
                </a:lnTo>
                <a:lnTo>
                  <a:pt x="18" y="1246"/>
                </a:lnTo>
                <a:lnTo>
                  <a:pt x="24" y="1249"/>
                </a:lnTo>
                <a:lnTo>
                  <a:pt x="30" y="1251"/>
                </a:lnTo>
                <a:lnTo>
                  <a:pt x="36" y="1251"/>
                </a:lnTo>
                <a:lnTo>
                  <a:pt x="43" y="1249"/>
                </a:lnTo>
                <a:lnTo>
                  <a:pt x="49" y="1246"/>
                </a:lnTo>
                <a:lnTo>
                  <a:pt x="57" y="1242"/>
                </a:lnTo>
                <a:lnTo>
                  <a:pt x="63" y="1236"/>
                </a:lnTo>
                <a:lnTo>
                  <a:pt x="70" y="1228"/>
                </a:lnTo>
                <a:lnTo>
                  <a:pt x="76" y="1219"/>
                </a:lnTo>
                <a:lnTo>
                  <a:pt x="81" y="1211"/>
                </a:lnTo>
                <a:lnTo>
                  <a:pt x="81" y="1211"/>
                </a:lnTo>
                <a:lnTo>
                  <a:pt x="88" y="1197"/>
                </a:lnTo>
                <a:lnTo>
                  <a:pt x="99" y="1185"/>
                </a:lnTo>
                <a:lnTo>
                  <a:pt x="112" y="1170"/>
                </a:lnTo>
                <a:lnTo>
                  <a:pt x="121" y="1163"/>
                </a:lnTo>
                <a:lnTo>
                  <a:pt x="130" y="1155"/>
                </a:lnTo>
                <a:lnTo>
                  <a:pt x="140" y="1148"/>
                </a:lnTo>
                <a:lnTo>
                  <a:pt x="152" y="1142"/>
                </a:lnTo>
                <a:lnTo>
                  <a:pt x="164" y="1137"/>
                </a:lnTo>
                <a:lnTo>
                  <a:pt x="179" y="1133"/>
                </a:lnTo>
                <a:lnTo>
                  <a:pt x="194" y="1130"/>
                </a:lnTo>
                <a:lnTo>
                  <a:pt x="211" y="1130"/>
                </a:lnTo>
                <a:lnTo>
                  <a:pt x="211" y="1130"/>
                </a:lnTo>
                <a:lnTo>
                  <a:pt x="229" y="1131"/>
                </a:lnTo>
                <a:lnTo>
                  <a:pt x="248" y="1134"/>
                </a:lnTo>
                <a:lnTo>
                  <a:pt x="265" y="1140"/>
                </a:lnTo>
                <a:lnTo>
                  <a:pt x="282" y="1148"/>
                </a:lnTo>
                <a:lnTo>
                  <a:pt x="299" y="1157"/>
                </a:lnTo>
                <a:lnTo>
                  <a:pt x="314" y="1169"/>
                </a:lnTo>
                <a:lnTo>
                  <a:pt x="327" y="1182"/>
                </a:lnTo>
                <a:lnTo>
                  <a:pt x="341" y="1197"/>
                </a:lnTo>
                <a:lnTo>
                  <a:pt x="353" y="1214"/>
                </a:lnTo>
                <a:lnTo>
                  <a:pt x="363" y="1230"/>
                </a:lnTo>
                <a:lnTo>
                  <a:pt x="372" y="1249"/>
                </a:lnTo>
                <a:lnTo>
                  <a:pt x="380" y="1270"/>
                </a:lnTo>
                <a:lnTo>
                  <a:pt x="387" y="1291"/>
                </a:lnTo>
                <a:lnTo>
                  <a:pt x="392" y="1312"/>
                </a:lnTo>
                <a:lnTo>
                  <a:pt x="393" y="1336"/>
                </a:lnTo>
                <a:lnTo>
                  <a:pt x="395" y="1359"/>
                </a:lnTo>
                <a:lnTo>
                  <a:pt x="395" y="1359"/>
                </a:lnTo>
                <a:lnTo>
                  <a:pt x="393" y="1382"/>
                </a:lnTo>
                <a:lnTo>
                  <a:pt x="392" y="1405"/>
                </a:lnTo>
                <a:lnTo>
                  <a:pt x="387" y="1427"/>
                </a:lnTo>
                <a:lnTo>
                  <a:pt x="380" y="1448"/>
                </a:lnTo>
                <a:lnTo>
                  <a:pt x="372" y="1468"/>
                </a:lnTo>
                <a:lnTo>
                  <a:pt x="363" y="1487"/>
                </a:lnTo>
                <a:lnTo>
                  <a:pt x="353" y="1505"/>
                </a:lnTo>
                <a:lnTo>
                  <a:pt x="341" y="1521"/>
                </a:lnTo>
                <a:lnTo>
                  <a:pt x="327" y="1536"/>
                </a:lnTo>
                <a:lnTo>
                  <a:pt x="314" y="1548"/>
                </a:lnTo>
                <a:lnTo>
                  <a:pt x="299" y="1560"/>
                </a:lnTo>
                <a:lnTo>
                  <a:pt x="282" y="1571"/>
                </a:lnTo>
                <a:lnTo>
                  <a:pt x="265" y="1578"/>
                </a:lnTo>
                <a:lnTo>
                  <a:pt x="248" y="1584"/>
                </a:lnTo>
                <a:lnTo>
                  <a:pt x="229" y="1587"/>
                </a:lnTo>
                <a:lnTo>
                  <a:pt x="211" y="1589"/>
                </a:lnTo>
                <a:lnTo>
                  <a:pt x="211" y="158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GB" sz="1600" b="1" dirty="0" smtClean="0"/>
          </a:p>
          <a:p>
            <a:pPr algn="ctr"/>
            <a:r>
              <a:rPr lang="en-GB" sz="1600" b="1" dirty="0" smtClean="0"/>
              <a:t>Approve </a:t>
            </a:r>
            <a:r>
              <a:rPr lang="en-GB" sz="1600" b="1" dirty="0"/>
              <a:t>Electronic Time Requests</a:t>
            </a: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4497388" y="3731900"/>
            <a:ext cx="2200275" cy="1568450"/>
          </a:xfrm>
          <a:custGeom>
            <a:avLst/>
            <a:gdLst>
              <a:gd name="T0" fmla="*/ 2529 w 2773"/>
              <a:gd name="T1" fmla="*/ 743 h 1976"/>
              <a:gd name="T2" fmla="*/ 2466 w 2773"/>
              <a:gd name="T3" fmla="*/ 798 h 1976"/>
              <a:gd name="T4" fmla="*/ 2421 w 2773"/>
              <a:gd name="T5" fmla="*/ 849 h 1976"/>
              <a:gd name="T6" fmla="*/ 2382 w 2773"/>
              <a:gd name="T7" fmla="*/ 831 h 1976"/>
              <a:gd name="T8" fmla="*/ 2375 w 2773"/>
              <a:gd name="T9" fmla="*/ 0 h 1976"/>
              <a:gd name="T10" fmla="*/ 1536 w 2773"/>
              <a:gd name="T11" fmla="*/ 9 h 1976"/>
              <a:gd name="T12" fmla="*/ 1523 w 2773"/>
              <a:gd name="T13" fmla="*/ 43 h 1976"/>
              <a:gd name="T14" fmla="*/ 1562 w 2773"/>
              <a:gd name="T15" fmla="*/ 82 h 1976"/>
              <a:gd name="T16" fmla="*/ 1617 w 2773"/>
              <a:gd name="T17" fmla="*/ 130 h 1976"/>
              <a:gd name="T18" fmla="*/ 1643 w 2773"/>
              <a:gd name="T19" fmla="*/ 210 h 1976"/>
              <a:gd name="T20" fmla="*/ 1614 w 2773"/>
              <a:gd name="T21" fmla="*/ 299 h 1976"/>
              <a:gd name="T22" fmla="*/ 1521 w 2773"/>
              <a:gd name="T23" fmla="*/ 373 h 1976"/>
              <a:gd name="T24" fmla="*/ 1412 w 2773"/>
              <a:gd name="T25" fmla="*/ 396 h 1976"/>
              <a:gd name="T26" fmla="*/ 1284 w 2773"/>
              <a:gd name="T27" fmla="*/ 363 h 1976"/>
              <a:gd name="T28" fmla="*/ 1202 w 2773"/>
              <a:gd name="T29" fmla="*/ 282 h 1976"/>
              <a:gd name="T30" fmla="*/ 1184 w 2773"/>
              <a:gd name="T31" fmla="*/ 194 h 1976"/>
              <a:gd name="T32" fmla="*/ 1217 w 2773"/>
              <a:gd name="T33" fmla="*/ 121 h 1976"/>
              <a:gd name="T34" fmla="*/ 1275 w 2773"/>
              <a:gd name="T35" fmla="*/ 76 h 1976"/>
              <a:gd name="T36" fmla="*/ 1305 w 2773"/>
              <a:gd name="T37" fmla="*/ 37 h 1976"/>
              <a:gd name="T38" fmla="*/ 1282 w 2773"/>
              <a:gd name="T39" fmla="*/ 6 h 1976"/>
              <a:gd name="T40" fmla="*/ 394 w 2773"/>
              <a:gd name="T41" fmla="*/ 454 h 1976"/>
              <a:gd name="T42" fmla="*/ 384 w 2773"/>
              <a:gd name="T43" fmla="*/ 897 h 1976"/>
              <a:gd name="T44" fmla="*/ 341 w 2773"/>
              <a:gd name="T45" fmla="*/ 903 h 1976"/>
              <a:gd name="T46" fmla="*/ 296 w 2773"/>
              <a:gd name="T47" fmla="*/ 843 h 1976"/>
              <a:gd name="T48" fmla="*/ 230 w 2773"/>
              <a:gd name="T49" fmla="*/ 795 h 1976"/>
              <a:gd name="T50" fmla="*/ 146 w 2773"/>
              <a:gd name="T51" fmla="*/ 792 h 1976"/>
              <a:gd name="T52" fmla="*/ 54 w 2773"/>
              <a:gd name="T53" fmla="*/ 855 h 1976"/>
              <a:gd name="T54" fmla="*/ 3 w 2773"/>
              <a:gd name="T55" fmla="*/ 971 h 1976"/>
              <a:gd name="T56" fmla="*/ 7 w 2773"/>
              <a:gd name="T57" fmla="*/ 1085 h 1976"/>
              <a:gd name="T58" fmla="*/ 67 w 2773"/>
              <a:gd name="T59" fmla="*/ 1194 h 1976"/>
              <a:gd name="T60" fmla="*/ 166 w 2773"/>
              <a:gd name="T61" fmla="*/ 1245 h 1976"/>
              <a:gd name="T62" fmla="*/ 242 w 2773"/>
              <a:gd name="T63" fmla="*/ 1234 h 1976"/>
              <a:gd name="T64" fmla="*/ 306 w 2773"/>
              <a:gd name="T65" fmla="*/ 1179 h 1976"/>
              <a:gd name="T66" fmla="*/ 350 w 2773"/>
              <a:gd name="T67" fmla="*/ 1127 h 1976"/>
              <a:gd name="T68" fmla="*/ 388 w 2773"/>
              <a:gd name="T69" fmla="*/ 1145 h 1976"/>
              <a:gd name="T70" fmla="*/ 396 w 2773"/>
              <a:gd name="T71" fmla="*/ 1976 h 1976"/>
              <a:gd name="T72" fmla="*/ 1236 w 2773"/>
              <a:gd name="T73" fmla="*/ 1967 h 1976"/>
              <a:gd name="T74" fmla="*/ 1249 w 2773"/>
              <a:gd name="T75" fmla="*/ 1933 h 1976"/>
              <a:gd name="T76" fmla="*/ 1211 w 2773"/>
              <a:gd name="T77" fmla="*/ 1894 h 1976"/>
              <a:gd name="T78" fmla="*/ 1155 w 2773"/>
              <a:gd name="T79" fmla="*/ 1846 h 1976"/>
              <a:gd name="T80" fmla="*/ 1130 w 2773"/>
              <a:gd name="T81" fmla="*/ 1765 h 1976"/>
              <a:gd name="T82" fmla="*/ 1157 w 2773"/>
              <a:gd name="T83" fmla="*/ 1677 h 1976"/>
              <a:gd name="T84" fmla="*/ 1249 w 2773"/>
              <a:gd name="T85" fmla="*/ 1604 h 1976"/>
              <a:gd name="T86" fmla="*/ 1359 w 2773"/>
              <a:gd name="T87" fmla="*/ 1581 h 1976"/>
              <a:gd name="T88" fmla="*/ 1487 w 2773"/>
              <a:gd name="T89" fmla="*/ 1613 h 1976"/>
              <a:gd name="T90" fmla="*/ 1571 w 2773"/>
              <a:gd name="T91" fmla="*/ 1693 h 1976"/>
              <a:gd name="T92" fmla="*/ 1587 w 2773"/>
              <a:gd name="T93" fmla="*/ 1782 h 1976"/>
              <a:gd name="T94" fmla="*/ 1556 w 2773"/>
              <a:gd name="T95" fmla="*/ 1855 h 1976"/>
              <a:gd name="T96" fmla="*/ 1498 w 2773"/>
              <a:gd name="T97" fmla="*/ 1900 h 1976"/>
              <a:gd name="T98" fmla="*/ 1468 w 2773"/>
              <a:gd name="T99" fmla="*/ 1940 h 1976"/>
              <a:gd name="T100" fmla="*/ 1489 w 2773"/>
              <a:gd name="T101" fmla="*/ 1971 h 1976"/>
              <a:gd name="T102" fmla="*/ 2376 w 2773"/>
              <a:gd name="T103" fmla="*/ 1521 h 1976"/>
              <a:gd name="T104" fmla="*/ 2387 w 2773"/>
              <a:gd name="T105" fmla="*/ 1079 h 1976"/>
              <a:gd name="T106" fmla="*/ 2432 w 2773"/>
              <a:gd name="T107" fmla="*/ 1074 h 1976"/>
              <a:gd name="T108" fmla="*/ 2475 w 2773"/>
              <a:gd name="T109" fmla="*/ 1133 h 1976"/>
              <a:gd name="T110" fmla="*/ 2542 w 2773"/>
              <a:gd name="T111" fmla="*/ 1181 h 1976"/>
              <a:gd name="T112" fmla="*/ 2625 w 2773"/>
              <a:gd name="T113" fmla="*/ 1184 h 1976"/>
              <a:gd name="T114" fmla="*/ 2719 w 2773"/>
              <a:gd name="T115" fmla="*/ 1121 h 1976"/>
              <a:gd name="T116" fmla="*/ 2768 w 2773"/>
              <a:gd name="T117" fmla="*/ 1006 h 1976"/>
              <a:gd name="T118" fmla="*/ 2764 w 2773"/>
              <a:gd name="T119" fmla="*/ 891 h 1976"/>
              <a:gd name="T120" fmla="*/ 2705 w 2773"/>
              <a:gd name="T121" fmla="*/ 781 h 1976"/>
              <a:gd name="T122" fmla="*/ 2607 w 2773"/>
              <a:gd name="T123" fmla="*/ 731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73" h="1976">
                <a:moveTo>
                  <a:pt x="2587" y="729"/>
                </a:moveTo>
                <a:lnTo>
                  <a:pt x="2587" y="729"/>
                </a:lnTo>
                <a:lnTo>
                  <a:pt x="2571" y="731"/>
                </a:lnTo>
                <a:lnTo>
                  <a:pt x="2556" y="734"/>
                </a:lnTo>
                <a:lnTo>
                  <a:pt x="2542" y="737"/>
                </a:lnTo>
                <a:lnTo>
                  <a:pt x="2529" y="743"/>
                </a:lnTo>
                <a:lnTo>
                  <a:pt x="2518" y="749"/>
                </a:lnTo>
                <a:lnTo>
                  <a:pt x="2507" y="755"/>
                </a:lnTo>
                <a:lnTo>
                  <a:pt x="2498" y="762"/>
                </a:lnTo>
                <a:lnTo>
                  <a:pt x="2489" y="770"/>
                </a:lnTo>
                <a:lnTo>
                  <a:pt x="2475" y="784"/>
                </a:lnTo>
                <a:lnTo>
                  <a:pt x="2466" y="798"/>
                </a:lnTo>
                <a:lnTo>
                  <a:pt x="2459" y="810"/>
                </a:lnTo>
                <a:lnTo>
                  <a:pt x="2459" y="810"/>
                </a:lnTo>
                <a:lnTo>
                  <a:pt x="2450" y="825"/>
                </a:lnTo>
                <a:lnTo>
                  <a:pt x="2441" y="835"/>
                </a:lnTo>
                <a:lnTo>
                  <a:pt x="2432" y="844"/>
                </a:lnTo>
                <a:lnTo>
                  <a:pt x="2421" y="849"/>
                </a:lnTo>
                <a:lnTo>
                  <a:pt x="2412" y="850"/>
                </a:lnTo>
                <a:lnTo>
                  <a:pt x="2403" y="850"/>
                </a:lnTo>
                <a:lnTo>
                  <a:pt x="2394" y="846"/>
                </a:lnTo>
                <a:lnTo>
                  <a:pt x="2387" y="838"/>
                </a:lnTo>
                <a:lnTo>
                  <a:pt x="2387" y="838"/>
                </a:lnTo>
                <a:lnTo>
                  <a:pt x="2382" y="831"/>
                </a:lnTo>
                <a:lnTo>
                  <a:pt x="2379" y="822"/>
                </a:lnTo>
                <a:lnTo>
                  <a:pt x="2378" y="810"/>
                </a:lnTo>
                <a:lnTo>
                  <a:pt x="2376" y="798"/>
                </a:lnTo>
                <a:lnTo>
                  <a:pt x="2376" y="547"/>
                </a:lnTo>
                <a:lnTo>
                  <a:pt x="2375" y="547"/>
                </a:lnTo>
                <a:lnTo>
                  <a:pt x="2375" y="0"/>
                </a:lnTo>
                <a:lnTo>
                  <a:pt x="1574" y="0"/>
                </a:lnTo>
                <a:lnTo>
                  <a:pt x="1574" y="0"/>
                </a:lnTo>
                <a:lnTo>
                  <a:pt x="1562" y="1"/>
                </a:lnTo>
                <a:lnTo>
                  <a:pt x="1551" y="3"/>
                </a:lnTo>
                <a:lnTo>
                  <a:pt x="1542" y="6"/>
                </a:lnTo>
                <a:lnTo>
                  <a:pt x="1536" y="9"/>
                </a:lnTo>
                <a:lnTo>
                  <a:pt x="1530" y="13"/>
                </a:lnTo>
                <a:lnTo>
                  <a:pt x="1526" y="18"/>
                </a:lnTo>
                <a:lnTo>
                  <a:pt x="1523" y="24"/>
                </a:lnTo>
                <a:lnTo>
                  <a:pt x="1521" y="30"/>
                </a:lnTo>
                <a:lnTo>
                  <a:pt x="1521" y="37"/>
                </a:lnTo>
                <a:lnTo>
                  <a:pt x="1523" y="43"/>
                </a:lnTo>
                <a:lnTo>
                  <a:pt x="1524" y="50"/>
                </a:lnTo>
                <a:lnTo>
                  <a:pt x="1529" y="56"/>
                </a:lnTo>
                <a:lnTo>
                  <a:pt x="1535" y="64"/>
                </a:lnTo>
                <a:lnTo>
                  <a:pt x="1542" y="70"/>
                </a:lnTo>
                <a:lnTo>
                  <a:pt x="1551" y="76"/>
                </a:lnTo>
                <a:lnTo>
                  <a:pt x="1562" y="82"/>
                </a:lnTo>
                <a:lnTo>
                  <a:pt x="1562" y="82"/>
                </a:lnTo>
                <a:lnTo>
                  <a:pt x="1574" y="89"/>
                </a:lnTo>
                <a:lnTo>
                  <a:pt x="1587" y="98"/>
                </a:lnTo>
                <a:lnTo>
                  <a:pt x="1602" y="112"/>
                </a:lnTo>
                <a:lnTo>
                  <a:pt x="1610" y="121"/>
                </a:lnTo>
                <a:lnTo>
                  <a:pt x="1617" y="130"/>
                </a:lnTo>
                <a:lnTo>
                  <a:pt x="1623" y="140"/>
                </a:lnTo>
                <a:lnTo>
                  <a:pt x="1629" y="152"/>
                </a:lnTo>
                <a:lnTo>
                  <a:pt x="1635" y="166"/>
                </a:lnTo>
                <a:lnTo>
                  <a:pt x="1638" y="179"/>
                </a:lnTo>
                <a:lnTo>
                  <a:pt x="1641" y="194"/>
                </a:lnTo>
                <a:lnTo>
                  <a:pt x="1643" y="210"/>
                </a:lnTo>
                <a:lnTo>
                  <a:pt x="1643" y="210"/>
                </a:lnTo>
                <a:lnTo>
                  <a:pt x="1641" y="230"/>
                </a:lnTo>
                <a:lnTo>
                  <a:pt x="1638" y="248"/>
                </a:lnTo>
                <a:lnTo>
                  <a:pt x="1632" y="266"/>
                </a:lnTo>
                <a:lnTo>
                  <a:pt x="1625" y="282"/>
                </a:lnTo>
                <a:lnTo>
                  <a:pt x="1614" y="299"/>
                </a:lnTo>
                <a:lnTo>
                  <a:pt x="1604" y="314"/>
                </a:lnTo>
                <a:lnTo>
                  <a:pt x="1590" y="329"/>
                </a:lnTo>
                <a:lnTo>
                  <a:pt x="1575" y="340"/>
                </a:lnTo>
                <a:lnTo>
                  <a:pt x="1559" y="352"/>
                </a:lnTo>
                <a:lnTo>
                  <a:pt x="1541" y="363"/>
                </a:lnTo>
                <a:lnTo>
                  <a:pt x="1521" y="373"/>
                </a:lnTo>
                <a:lnTo>
                  <a:pt x="1502" y="381"/>
                </a:lnTo>
                <a:lnTo>
                  <a:pt x="1481" y="387"/>
                </a:lnTo>
                <a:lnTo>
                  <a:pt x="1459" y="391"/>
                </a:lnTo>
                <a:lnTo>
                  <a:pt x="1436" y="394"/>
                </a:lnTo>
                <a:lnTo>
                  <a:pt x="1412" y="396"/>
                </a:lnTo>
                <a:lnTo>
                  <a:pt x="1412" y="396"/>
                </a:lnTo>
                <a:lnTo>
                  <a:pt x="1390" y="394"/>
                </a:lnTo>
                <a:lnTo>
                  <a:pt x="1366" y="391"/>
                </a:lnTo>
                <a:lnTo>
                  <a:pt x="1345" y="387"/>
                </a:lnTo>
                <a:lnTo>
                  <a:pt x="1324" y="381"/>
                </a:lnTo>
                <a:lnTo>
                  <a:pt x="1303" y="373"/>
                </a:lnTo>
                <a:lnTo>
                  <a:pt x="1284" y="363"/>
                </a:lnTo>
                <a:lnTo>
                  <a:pt x="1267" y="352"/>
                </a:lnTo>
                <a:lnTo>
                  <a:pt x="1251" y="340"/>
                </a:lnTo>
                <a:lnTo>
                  <a:pt x="1236" y="329"/>
                </a:lnTo>
                <a:lnTo>
                  <a:pt x="1223" y="314"/>
                </a:lnTo>
                <a:lnTo>
                  <a:pt x="1211" y="299"/>
                </a:lnTo>
                <a:lnTo>
                  <a:pt x="1202" y="282"/>
                </a:lnTo>
                <a:lnTo>
                  <a:pt x="1194" y="266"/>
                </a:lnTo>
                <a:lnTo>
                  <a:pt x="1188" y="248"/>
                </a:lnTo>
                <a:lnTo>
                  <a:pt x="1185" y="230"/>
                </a:lnTo>
                <a:lnTo>
                  <a:pt x="1184" y="210"/>
                </a:lnTo>
                <a:lnTo>
                  <a:pt x="1184" y="210"/>
                </a:lnTo>
                <a:lnTo>
                  <a:pt x="1184" y="194"/>
                </a:lnTo>
                <a:lnTo>
                  <a:pt x="1187" y="179"/>
                </a:lnTo>
                <a:lnTo>
                  <a:pt x="1191" y="166"/>
                </a:lnTo>
                <a:lnTo>
                  <a:pt x="1196" y="152"/>
                </a:lnTo>
                <a:lnTo>
                  <a:pt x="1202" y="140"/>
                </a:lnTo>
                <a:lnTo>
                  <a:pt x="1209" y="130"/>
                </a:lnTo>
                <a:lnTo>
                  <a:pt x="1217" y="121"/>
                </a:lnTo>
                <a:lnTo>
                  <a:pt x="1224" y="112"/>
                </a:lnTo>
                <a:lnTo>
                  <a:pt x="1239" y="98"/>
                </a:lnTo>
                <a:lnTo>
                  <a:pt x="1251" y="89"/>
                </a:lnTo>
                <a:lnTo>
                  <a:pt x="1264" y="82"/>
                </a:lnTo>
                <a:lnTo>
                  <a:pt x="1264" y="82"/>
                </a:lnTo>
                <a:lnTo>
                  <a:pt x="1275" y="76"/>
                </a:lnTo>
                <a:lnTo>
                  <a:pt x="1282" y="70"/>
                </a:lnTo>
                <a:lnTo>
                  <a:pt x="1290" y="64"/>
                </a:lnTo>
                <a:lnTo>
                  <a:pt x="1296" y="56"/>
                </a:lnTo>
                <a:lnTo>
                  <a:pt x="1300" y="50"/>
                </a:lnTo>
                <a:lnTo>
                  <a:pt x="1303" y="43"/>
                </a:lnTo>
                <a:lnTo>
                  <a:pt x="1305" y="37"/>
                </a:lnTo>
                <a:lnTo>
                  <a:pt x="1305" y="30"/>
                </a:lnTo>
                <a:lnTo>
                  <a:pt x="1303" y="24"/>
                </a:lnTo>
                <a:lnTo>
                  <a:pt x="1300" y="18"/>
                </a:lnTo>
                <a:lnTo>
                  <a:pt x="1296" y="13"/>
                </a:lnTo>
                <a:lnTo>
                  <a:pt x="1290" y="9"/>
                </a:lnTo>
                <a:lnTo>
                  <a:pt x="1282" y="6"/>
                </a:lnTo>
                <a:lnTo>
                  <a:pt x="1273" y="3"/>
                </a:lnTo>
                <a:lnTo>
                  <a:pt x="1263" y="1"/>
                </a:lnTo>
                <a:lnTo>
                  <a:pt x="1252" y="0"/>
                </a:lnTo>
                <a:lnTo>
                  <a:pt x="396" y="0"/>
                </a:lnTo>
                <a:lnTo>
                  <a:pt x="396" y="454"/>
                </a:lnTo>
                <a:lnTo>
                  <a:pt x="394" y="454"/>
                </a:lnTo>
                <a:lnTo>
                  <a:pt x="394" y="856"/>
                </a:lnTo>
                <a:lnTo>
                  <a:pt x="394" y="856"/>
                </a:lnTo>
                <a:lnTo>
                  <a:pt x="394" y="868"/>
                </a:lnTo>
                <a:lnTo>
                  <a:pt x="391" y="880"/>
                </a:lnTo>
                <a:lnTo>
                  <a:pt x="388" y="889"/>
                </a:lnTo>
                <a:lnTo>
                  <a:pt x="384" y="897"/>
                </a:lnTo>
                <a:lnTo>
                  <a:pt x="384" y="897"/>
                </a:lnTo>
                <a:lnTo>
                  <a:pt x="378" y="904"/>
                </a:lnTo>
                <a:lnTo>
                  <a:pt x="369" y="909"/>
                </a:lnTo>
                <a:lnTo>
                  <a:pt x="360" y="909"/>
                </a:lnTo>
                <a:lnTo>
                  <a:pt x="350" y="907"/>
                </a:lnTo>
                <a:lnTo>
                  <a:pt x="341" y="903"/>
                </a:lnTo>
                <a:lnTo>
                  <a:pt x="330" y="894"/>
                </a:lnTo>
                <a:lnTo>
                  <a:pt x="321" y="883"/>
                </a:lnTo>
                <a:lnTo>
                  <a:pt x="314" y="868"/>
                </a:lnTo>
                <a:lnTo>
                  <a:pt x="314" y="868"/>
                </a:lnTo>
                <a:lnTo>
                  <a:pt x="306" y="855"/>
                </a:lnTo>
                <a:lnTo>
                  <a:pt x="296" y="843"/>
                </a:lnTo>
                <a:lnTo>
                  <a:pt x="282" y="828"/>
                </a:lnTo>
                <a:lnTo>
                  <a:pt x="273" y="820"/>
                </a:lnTo>
                <a:lnTo>
                  <a:pt x="264" y="813"/>
                </a:lnTo>
                <a:lnTo>
                  <a:pt x="254" y="807"/>
                </a:lnTo>
                <a:lnTo>
                  <a:pt x="242" y="801"/>
                </a:lnTo>
                <a:lnTo>
                  <a:pt x="230" y="795"/>
                </a:lnTo>
                <a:lnTo>
                  <a:pt x="215" y="790"/>
                </a:lnTo>
                <a:lnTo>
                  <a:pt x="200" y="789"/>
                </a:lnTo>
                <a:lnTo>
                  <a:pt x="184" y="787"/>
                </a:lnTo>
                <a:lnTo>
                  <a:pt x="184" y="787"/>
                </a:lnTo>
                <a:lnTo>
                  <a:pt x="166" y="789"/>
                </a:lnTo>
                <a:lnTo>
                  <a:pt x="146" y="792"/>
                </a:lnTo>
                <a:lnTo>
                  <a:pt x="128" y="798"/>
                </a:lnTo>
                <a:lnTo>
                  <a:pt x="112" y="805"/>
                </a:lnTo>
                <a:lnTo>
                  <a:pt x="95" y="816"/>
                </a:lnTo>
                <a:lnTo>
                  <a:pt x="81" y="826"/>
                </a:lnTo>
                <a:lnTo>
                  <a:pt x="67" y="840"/>
                </a:lnTo>
                <a:lnTo>
                  <a:pt x="54" y="855"/>
                </a:lnTo>
                <a:lnTo>
                  <a:pt x="42" y="871"/>
                </a:lnTo>
                <a:lnTo>
                  <a:pt x="31" y="889"/>
                </a:lnTo>
                <a:lnTo>
                  <a:pt x="22" y="907"/>
                </a:lnTo>
                <a:lnTo>
                  <a:pt x="15" y="928"/>
                </a:lnTo>
                <a:lnTo>
                  <a:pt x="7" y="949"/>
                </a:lnTo>
                <a:lnTo>
                  <a:pt x="3" y="971"/>
                </a:lnTo>
                <a:lnTo>
                  <a:pt x="1" y="994"/>
                </a:lnTo>
                <a:lnTo>
                  <a:pt x="0" y="1018"/>
                </a:lnTo>
                <a:lnTo>
                  <a:pt x="0" y="1018"/>
                </a:lnTo>
                <a:lnTo>
                  <a:pt x="1" y="1040"/>
                </a:lnTo>
                <a:lnTo>
                  <a:pt x="3" y="1064"/>
                </a:lnTo>
                <a:lnTo>
                  <a:pt x="7" y="1085"/>
                </a:lnTo>
                <a:lnTo>
                  <a:pt x="15" y="1106"/>
                </a:lnTo>
                <a:lnTo>
                  <a:pt x="22" y="1127"/>
                </a:lnTo>
                <a:lnTo>
                  <a:pt x="31" y="1145"/>
                </a:lnTo>
                <a:lnTo>
                  <a:pt x="42" y="1163"/>
                </a:lnTo>
                <a:lnTo>
                  <a:pt x="54" y="1179"/>
                </a:lnTo>
                <a:lnTo>
                  <a:pt x="67" y="1194"/>
                </a:lnTo>
                <a:lnTo>
                  <a:pt x="81" y="1208"/>
                </a:lnTo>
                <a:lnTo>
                  <a:pt x="95" y="1219"/>
                </a:lnTo>
                <a:lnTo>
                  <a:pt x="112" y="1228"/>
                </a:lnTo>
                <a:lnTo>
                  <a:pt x="128" y="1236"/>
                </a:lnTo>
                <a:lnTo>
                  <a:pt x="146" y="1242"/>
                </a:lnTo>
                <a:lnTo>
                  <a:pt x="166" y="1245"/>
                </a:lnTo>
                <a:lnTo>
                  <a:pt x="184" y="1246"/>
                </a:lnTo>
                <a:lnTo>
                  <a:pt x="184" y="1246"/>
                </a:lnTo>
                <a:lnTo>
                  <a:pt x="200" y="1245"/>
                </a:lnTo>
                <a:lnTo>
                  <a:pt x="215" y="1243"/>
                </a:lnTo>
                <a:lnTo>
                  <a:pt x="230" y="1239"/>
                </a:lnTo>
                <a:lnTo>
                  <a:pt x="242" y="1234"/>
                </a:lnTo>
                <a:lnTo>
                  <a:pt x="254" y="1228"/>
                </a:lnTo>
                <a:lnTo>
                  <a:pt x="264" y="1221"/>
                </a:lnTo>
                <a:lnTo>
                  <a:pt x="273" y="1213"/>
                </a:lnTo>
                <a:lnTo>
                  <a:pt x="282" y="1206"/>
                </a:lnTo>
                <a:lnTo>
                  <a:pt x="296" y="1191"/>
                </a:lnTo>
                <a:lnTo>
                  <a:pt x="306" y="1179"/>
                </a:lnTo>
                <a:lnTo>
                  <a:pt x="314" y="1166"/>
                </a:lnTo>
                <a:lnTo>
                  <a:pt x="314" y="1166"/>
                </a:lnTo>
                <a:lnTo>
                  <a:pt x="321" y="1152"/>
                </a:lnTo>
                <a:lnTo>
                  <a:pt x="330" y="1140"/>
                </a:lnTo>
                <a:lnTo>
                  <a:pt x="341" y="1131"/>
                </a:lnTo>
                <a:lnTo>
                  <a:pt x="350" y="1127"/>
                </a:lnTo>
                <a:lnTo>
                  <a:pt x="360" y="1125"/>
                </a:lnTo>
                <a:lnTo>
                  <a:pt x="369" y="1127"/>
                </a:lnTo>
                <a:lnTo>
                  <a:pt x="378" y="1130"/>
                </a:lnTo>
                <a:lnTo>
                  <a:pt x="384" y="1137"/>
                </a:lnTo>
                <a:lnTo>
                  <a:pt x="384" y="1137"/>
                </a:lnTo>
                <a:lnTo>
                  <a:pt x="388" y="1145"/>
                </a:lnTo>
                <a:lnTo>
                  <a:pt x="391" y="1154"/>
                </a:lnTo>
                <a:lnTo>
                  <a:pt x="394" y="1166"/>
                </a:lnTo>
                <a:lnTo>
                  <a:pt x="394" y="1178"/>
                </a:lnTo>
                <a:lnTo>
                  <a:pt x="394" y="1429"/>
                </a:lnTo>
                <a:lnTo>
                  <a:pt x="396" y="1429"/>
                </a:lnTo>
                <a:lnTo>
                  <a:pt x="396" y="1976"/>
                </a:lnTo>
                <a:lnTo>
                  <a:pt x="1199" y="1976"/>
                </a:lnTo>
                <a:lnTo>
                  <a:pt x="1199" y="1976"/>
                </a:lnTo>
                <a:lnTo>
                  <a:pt x="1209" y="1976"/>
                </a:lnTo>
                <a:lnTo>
                  <a:pt x="1220" y="1973"/>
                </a:lnTo>
                <a:lnTo>
                  <a:pt x="1229" y="1971"/>
                </a:lnTo>
                <a:lnTo>
                  <a:pt x="1236" y="1967"/>
                </a:lnTo>
                <a:lnTo>
                  <a:pt x="1242" y="1962"/>
                </a:lnTo>
                <a:lnTo>
                  <a:pt x="1246" y="1958"/>
                </a:lnTo>
                <a:lnTo>
                  <a:pt x="1249" y="1952"/>
                </a:lnTo>
                <a:lnTo>
                  <a:pt x="1251" y="1946"/>
                </a:lnTo>
                <a:lnTo>
                  <a:pt x="1251" y="1940"/>
                </a:lnTo>
                <a:lnTo>
                  <a:pt x="1249" y="1933"/>
                </a:lnTo>
                <a:lnTo>
                  <a:pt x="1246" y="1927"/>
                </a:lnTo>
                <a:lnTo>
                  <a:pt x="1242" y="1919"/>
                </a:lnTo>
                <a:lnTo>
                  <a:pt x="1236" y="1913"/>
                </a:lnTo>
                <a:lnTo>
                  <a:pt x="1229" y="1906"/>
                </a:lnTo>
                <a:lnTo>
                  <a:pt x="1220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7" y="1886"/>
                </a:lnTo>
                <a:lnTo>
                  <a:pt x="1185" y="1877"/>
                </a:lnTo>
                <a:lnTo>
                  <a:pt x="1170" y="1864"/>
                </a:lnTo>
                <a:lnTo>
                  <a:pt x="1163" y="1855"/>
                </a:lnTo>
                <a:lnTo>
                  <a:pt x="1155" y="1846"/>
                </a:lnTo>
                <a:lnTo>
                  <a:pt x="1148" y="1835"/>
                </a:lnTo>
                <a:lnTo>
                  <a:pt x="1142" y="1823"/>
                </a:lnTo>
                <a:lnTo>
                  <a:pt x="1137" y="1810"/>
                </a:lnTo>
                <a:lnTo>
                  <a:pt x="1133" y="1796"/>
                </a:lnTo>
                <a:lnTo>
                  <a:pt x="1130" y="1782"/>
                </a:lnTo>
                <a:lnTo>
                  <a:pt x="1130" y="1765"/>
                </a:lnTo>
                <a:lnTo>
                  <a:pt x="1130" y="1765"/>
                </a:lnTo>
                <a:lnTo>
                  <a:pt x="1131" y="1746"/>
                </a:lnTo>
                <a:lnTo>
                  <a:pt x="1134" y="1728"/>
                </a:lnTo>
                <a:lnTo>
                  <a:pt x="1140" y="1710"/>
                </a:lnTo>
                <a:lnTo>
                  <a:pt x="1148" y="1693"/>
                </a:lnTo>
                <a:lnTo>
                  <a:pt x="1157" y="1677"/>
                </a:lnTo>
                <a:lnTo>
                  <a:pt x="1169" y="1662"/>
                </a:lnTo>
                <a:lnTo>
                  <a:pt x="1182" y="1648"/>
                </a:lnTo>
                <a:lnTo>
                  <a:pt x="1197" y="1635"/>
                </a:lnTo>
                <a:lnTo>
                  <a:pt x="1214" y="1623"/>
                </a:lnTo>
                <a:lnTo>
                  <a:pt x="1230" y="1613"/>
                </a:lnTo>
                <a:lnTo>
                  <a:pt x="1249" y="1604"/>
                </a:lnTo>
                <a:lnTo>
                  <a:pt x="1269" y="1595"/>
                </a:lnTo>
                <a:lnTo>
                  <a:pt x="1291" y="1589"/>
                </a:lnTo>
                <a:lnTo>
                  <a:pt x="1312" y="1584"/>
                </a:lnTo>
                <a:lnTo>
                  <a:pt x="1336" y="1581"/>
                </a:lnTo>
                <a:lnTo>
                  <a:pt x="1359" y="1581"/>
                </a:lnTo>
                <a:lnTo>
                  <a:pt x="1359" y="1581"/>
                </a:lnTo>
                <a:lnTo>
                  <a:pt x="1382" y="1581"/>
                </a:lnTo>
                <a:lnTo>
                  <a:pt x="1405" y="1584"/>
                </a:lnTo>
                <a:lnTo>
                  <a:pt x="1427" y="1589"/>
                </a:lnTo>
                <a:lnTo>
                  <a:pt x="1448" y="1595"/>
                </a:lnTo>
                <a:lnTo>
                  <a:pt x="1468" y="1604"/>
                </a:lnTo>
                <a:lnTo>
                  <a:pt x="1487" y="1613"/>
                </a:lnTo>
                <a:lnTo>
                  <a:pt x="1505" y="1623"/>
                </a:lnTo>
                <a:lnTo>
                  <a:pt x="1521" y="1635"/>
                </a:lnTo>
                <a:lnTo>
                  <a:pt x="1536" y="1648"/>
                </a:lnTo>
                <a:lnTo>
                  <a:pt x="1548" y="1662"/>
                </a:lnTo>
                <a:lnTo>
                  <a:pt x="1560" y="1677"/>
                </a:lnTo>
                <a:lnTo>
                  <a:pt x="1571" y="1693"/>
                </a:lnTo>
                <a:lnTo>
                  <a:pt x="1578" y="1710"/>
                </a:lnTo>
                <a:lnTo>
                  <a:pt x="1584" y="1728"/>
                </a:lnTo>
                <a:lnTo>
                  <a:pt x="1587" y="1746"/>
                </a:lnTo>
                <a:lnTo>
                  <a:pt x="1589" y="1765"/>
                </a:lnTo>
                <a:lnTo>
                  <a:pt x="1589" y="1765"/>
                </a:lnTo>
                <a:lnTo>
                  <a:pt x="1587" y="1782"/>
                </a:lnTo>
                <a:lnTo>
                  <a:pt x="1584" y="1796"/>
                </a:lnTo>
                <a:lnTo>
                  <a:pt x="1581" y="1810"/>
                </a:lnTo>
                <a:lnTo>
                  <a:pt x="1575" y="1823"/>
                </a:lnTo>
                <a:lnTo>
                  <a:pt x="1569" y="1835"/>
                </a:lnTo>
                <a:lnTo>
                  <a:pt x="1563" y="1846"/>
                </a:lnTo>
                <a:lnTo>
                  <a:pt x="1556" y="1855"/>
                </a:lnTo>
                <a:lnTo>
                  <a:pt x="1548" y="1864"/>
                </a:lnTo>
                <a:lnTo>
                  <a:pt x="1533" y="1877"/>
                </a:lnTo>
                <a:lnTo>
                  <a:pt x="1520" y="1886"/>
                </a:lnTo>
                <a:lnTo>
                  <a:pt x="1508" y="1894"/>
                </a:lnTo>
                <a:lnTo>
                  <a:pt x="1508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1" y="1913"/>
                </a:lnTo>
                <a:lnTo>
                  <a:pt x="1475" y="1919"/>
                </a:lnTo>
                <a:lnTo>
                  <a:pt x="1471" y="1927"/>
                </a:lnTo>
                <a:lnTo>
                  <a:pt x="1468" y="1933"/>
                </a:lnTo>
                <a:lnTo>
                  <a:pt x="1468" y="1940"/>
                </a:lnTo>
                <a:lnTo>
                  <a:pt x="1468" y="1946"/>
                </a:lnTo>
                <a:lnTo>
                  <a:pt x="1469" y="1952"/>
                </a:lnTo>
                <a:lnTo>
                  <a:pt x="1472" y="1958"/>
                </a:lnTo>
                <a:lnTo>
                  <a:pt x="1477" y="1962"/>
                </a:lnTo>
                <a:lnTo>
                  <a:pt x="1483" y="1967"/>
                </a:lnTo>
                <a:lnTo>
                  <a:pt x="1489" y="1971"/>
                </a:lnTo>
                <a:lnTo>
                  <a:pt x="1498" y="1973"/>
                </a:lnTo>
                <a:lnTo>
                  <a:pt x="1508" y="1976"/>
                </a:lnTo>
                <a:lnTo>
                  <a:pt x="1520" y="1976"/>
                </a:lnTo>
                <a:lnTo>
                  <a:pt x="2375" y="1976"/>
                </a:lnTo>
                <a:lnTo>
                  <a:pt x="2375" y="1521"/>
                </a:lnTo>
                <a:lnTo>
                  <a:pt x="2376" y="1521"/>
                </a:lnTo>
                <a:lnTo>
                  <a:pt x="2376" y="1119"/>
                </a:lnTo>
                <a:lnTo>
                  <a:pt x="2376" y="1119"/>
                </a:lnTo>
                <a:lnTo>
                  <a:pt x="2378" y="1107"/>
                </a:lnTo>
                <a:lnTo>
                  <a:pt x="2379" y="1097"/>
                </a:lnTo>
                <a:lnTo>
                  <a:pt x="2382" y="1086"/>
                </a:lnTo>
                <a:lnTo>
                  <a:pt x="2387" y="1079"/>
                </a:lnTo>
                <a:lnTo>
                  <a:pt x="2387" y="1079"/>
                </a:lnTo>
                <a:lnTo>
                  <a:pt x="2394" y="1073"/>
                </a:lnTo>
                <a:lnTo>
                  <a:pt x="2403" y="1068"/>
                </a:lnTo>
                <a:lnTo>
                  <a:pt x="2412" y="1067"/>
                </a:lnTo>
                <a:lnTo>
                  <a:pt x="2421" y="1068"/>
                </a:lnTo>
                <a:lnTo>
                  <a:pt x="2432" y="1074"/>
                </a:lnTo>
                <a:lnTo>
                  <a:pt x="2441" y="1082"/>
                </a:lnTo>
                <a:lnTo>
                  <a:pt x="2450" y="1094"/>
                </a:lnTo>
                <a:lnTo>
                  <a:pt x="2459" y="1107"/>
                </a:lnTo>
                <a:lnTo>
                  <a:pt x="2459" y="1107"/>
                </a:lnTo>
                <a:lnTo>
                  <a:pt x="2466" y="1121"/>
                </a:lnTo>
                <a:lnTo>
                  <a:pt x="2475" y="1133"/>
                </a:lnTo>
                <a:lnTo>
                  <a:pt x="2489" y="1148"/>
                </a:lnTo>
                <a:lnTo>
                  <a:pt x="2498" y="1155"/>
                </a:lnTo>
                <a:lnTo>
                  <a:pt x="2507" y="1163"/>
                </a:lnTo>
                <a:lnTo>
                  <a:pt x="2518" y="1170"/>
                </a:lnTo>
                <a:lnTo>
                  <a:pt x="2529" y="1176"/>
                </a:lnTo>
                <a:lnTo>
                  <a:pt x="2542" y="1181"/>
                </a:lnTo>
                <a:lnTo>
                  <a:pt x="2556" y="1185"/>
                </a:lnTo>
                <a:lnTo>
                  <a:pt x="2571" y="1188"/>
                </a:lnTo>
                <a:lnTo>
                  <a:pt x="2587" y="1188"/>
                </a:lnTo>
                <a:lnTo>
                  <a:pt x="2587" y="1188"/>
                </a:lnTo>
                <a:lnTo>
                  <a:pt x="2607" y="1187"/>
                </a:lnTo>
                <a:lnTo>
                  <a:pt x="2625" y="1184"/>
                </a:lnTo>
                <a:lnTo>
                  <a:pt x="2643" y="1178"/>
                </a:lnTo>
                <a:lnTo>
                  <a:pt x="2659" y="1170"/>
                </a:lnTo>
                <a:lnTo>
                  <a:pt x="2675" y="1161"/>
                </a:lnTo>
                <a:lnTo>
                  <a:pt x="2690" y="1149"/>
                </a:lnTo>
                <a:lnTo>
                  <a:pt x="2705" y="1136"/>
                </a:lnTo>
                <a:lnTo>
                  <a:pt x="2719" y="1121"/>
                </a:lnTo>
                <a:lnTo>
                  <a:pt x="2729" y="1104"/>
                </a:lnTo>
                <a:lnTo>
                  <a:pt x="2741" y="1088"/>
                </a:lnTo>
                <a:lnTo>
                  <a:pt x="2750" y="1068"/>
                </a:lnTo>
                <a:lnTo>
                  <a:pt x="2758" y="1048"/>
                </a:lnTo>
                <a:lnTo>
                  <a:pt x="2764" y="1027"/>
                </a:lnTo>
                <a:lnTo>
                  <a:pt x="2768" y="1006"/>
                </a:lnTo>
                <a:lnTo>
                  <a:pt x="2771" y="982"/>
                </a:lnTo>
                <a:lnTo>
                  <a:pt x="2773" y="959"/>
                </a:lnTo>
                <a:lnTo>
                  <a:pt x="2773" y="959"/>
                </a:lnTo>
                <a:lnTo>
                  <a:pt x="2771" y="935"/>
                </a:lnTo>
                <a:lnTo>
                  <a:pt x="2768" y="913"/>
                </a:lnTo>
                <a:lnTo>
                  <a:pt x="2764" y="891"/>
                </a:lnTo>
                <a:lnTo>
                  <a:pt x="2758" y="870"/>
                </a:lnTo>
                <a:lnTo>
                  <a:pt x="2750" y="850"/>
                </a:lnTo>
                <a:lnTo>
                  <a:pt x="2741" y="831"/>
                </a:lnTo>
                <a:lnTo>
                  <a:pt x="2729" y="813"/>
                </a:lnTo>
                <a:lnTo>
                  <a:pt x="2719" y="796"/>
                </a:lnTo>
                <a:lnTo>
                  <a:pt x="2705" y="781"/>
                </a:lnTo>
                <a:lnTo>
                  <a:pt x="2690" y="768"/>
                </a:lnTo>
                <a:lnTo>
                  <a:pt x="2675" y="758"/>
                </a:lnTo>
                <a:lnTo>
                  <a:pt x="2659" y="747"/>
                </a:lnTo>
                <a:lnTo>
                  <a:pt x="2643" y="740"/>
                </a:lnTo>
                <a:lnTo>
                  <a:pt x="2625" y="734"/>
                </a:lnTo>
                <a:lnTo>
                  <a:pt x="2607" y="731"/>
                </a:lnTo>
                <a:lnTo>
                  <a:pt x="2587" y="729"/>
                </a:lnTo>
                <a:lnTo>
                  <a:pt x="2587" y="729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Manage Cost                                            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Ctr. Budget</a:t>
            </a:r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“Payroll Labo</a:t>
            </a:r>
            <a:r>
              <a:rPr lang="en-US" sz="1600" b="1" dirty="0" smtClean="0">
                <a:solidFill>
                  <a:schemeClr val="bg1"/>
                </a:solidFill>
              </a:rPr>
              <a:t>r”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9" name="Freeform 5"/>
          <p:cNvSpPr>
            <a:spLocks/>
          </p:cNvSpPr>
          <p:nvPr/>
        </p:nvSpPr>
        <p:spPr bwMode="auto">
          <a:xfrm>
            <a:off x="1658938" y="3730313"/>
            <a:ext cx="1571625" cy="1887537"/>
          </a:xfrm>
          <a:custGeom>
            <a:avLst/>
            <a:gdLst>
              <a:gd name="T0" fmla="*/ 1810 w 1979"/>
              <a:gd name="T1" fmla="*/ 795 h 2378"/>
              <a:gd name="T2" fmla="*/ 1859 w 1979"/>
              <a:gd name="T3" fmla="*/ 816 h 2378"/>
              <a:gd name="T4" fmla="*/ 1901 w 1979"/>
              <a:gd name="T5" fmla="*/ 859 h 2378"/>
              <a:gd name="T6" fmla="*/ 1925 w 1979"/>
              <a:gd name="T7" fmla="*/ 897 h 2378"/>
              <a:gd name="T8" fmla="*/ 1964 w 1979"/>
              <a:gd name="T9" fmla="*/ 912 h 2378"/>
              <a:gd name="T10" fmla="*/ 1131 w 1979"/>
              <a:gd name="T11" fmla="*/ 0 h 2378"/>
              <a:gd name="T12" fmla="*/ 1125 w 1979"/>
              <a:gd name="T13" fmla="*/ 24 h 2378"/>
              <a:gd name="T14" fmla="*/ 1152 w 1979"/>
              <a:gd name="T15" fmla="*/ 58 h 2378"/>
              <a:gd name="T16" fmla="*/ 1191 w 1979"/>
              <a:gd name="T17" fmla="*/ 82 h 2378"/>
              <a:gd name="T18" fmla="*/ 1229 w 1979"/>
              <a:gd name="T19" fmla="*/ 125 h 2378"/>
              <a:gd name="T20" fmla="*/ 1245 w 1979"/>
              <a:gd name="T21" fmla="*/ 178 h 2378"/>
              <a:gd name="T22" fmla="*/ 1242 w 1979"/>
              <a:gd name="T23" fmla="*/ 231 h 2378"/>
              <a:gd name="T24" fmla="*/ 1208 w 1979"/>
              <a:gd name="T25" fmla="*/ 297 h 2378"/>
              <a:gd name="T26" fmla="*/ 1145 w 1979"/>
              <a:gd name="T27" fmla="*/ 348 h 2378"/>
              <a:gd name="T28" fmla="*/ 1063 w 1979"/>
              <a:gd name="T29" fmla="*/ 375 h 2378"/>
              <a:gd name="T30" fmla="*/ 994 w 1979"/>
              <a:gd name="T31" fmla="*/ 378 h 2378"/>
              <a:gd name="T32" fmla="*/ 907 w 1979"/>
              <a:gd name="T33" fmla="*/ 357 h 2378"/>
              <a:gd name="T34" fmla="*/ 840 w 1979"/>
              <a:gd name="T35" fmla="*/ 312 h 2378"/>
              <a:gd name="T36" fmla="*/ 798 w 1979"/>
              <a:gd name="T37" fmla="*/ 249 h 2378"/>
              <a:gd name="T38" fmla="*/ 788 w 1979"/>
              <a:gd name="T39" fmla="*/ 194 h 2378"/>
              <a:gd name="T40" fmla="*/ 800 w 1979"/>
              <a:gd name="T41" fmla="*/ 136 h 2378"/>
              <a:gd name="T42" fmla="*/ 828 w 1979"/>
              <a:gd name="T43" fmla="*/ 95 h 2378"/>
              <a:gd name="T44" fmla="*/ 868 w 1979"/>
              <a:gd name="T45" fmla="*/ 65 h 2378"/>
              <a:gd name="T46" fmla="*/ 906 w 1979"/>
              <a:gd name="T47" fmla="*/ 33 h 2378"/>
              <a:gd name="T48" fmla="*/ 903 w 1979"/>
              <a:gd name="T49" fmla="*/ 0 h 2378"/>
              <a:gd name="T50" fmla="*/ 856 w 1979"/>
              <a:gd name="T51" fmla="*/ 1982 h 2378"/>
              <a:gd name="T52" fmla="*/ 894 w 1979"/>
              <a:gd name="T53" fmla="*/ 1991 h 2378"/>
              <a:gd name="T54" fmla="*/ 909 w 1979"/>
              <a:gd name="T55" fmla="*/ 2013 h 2378"/>
              <a:gd name="T56" fmla="*/ 900 w 1979"/>
              <a:gd name="T57" fmla="*/ 2039 h 2378"/>
              <a:gd name="T58" fmla="*/ 868 w 1979"/>
              <a:gd name="T59" fmla="*/ 2064 h 2378"/>
              <a:gd name="T60" fmla="*/ 828 w 1979"/>
              <a:gd name="T61" fmla="*/ 2095 h 2378"/>
              <a:gd name="T62" fmla="*/ 800 w 1979"/>
              <a:gd name="T63" fmla="*/ 2134 h 2378"/>
              <a:gd name="T64" fmla="*/ 788 w 1979"/>
              <a:gd name="T65" fmla="*/ 2193 h 2378"/>
              <a:gd name="T66" fmla="*/ 798 w 1979"/>
              <a:gd name="T67" fmla="*/ 2248 h 2378"/>
              <a:gd name="T68" fmla="*/ 840 w 1979"/>
              <a:gd name="T69" fmla="*/ 2311 h 2378"/>
              <a:gd name="T70" fmla="*/ 907 w 1979"/>
              <a:gd name="T71" fmla="*/ 2356 h 2378"/>
              <a:gd name="T72" fmla="*/ 994 w 1979"/>
              <a:gd name="T73" fmla="*/ 2376 h 2378"/>
              <a:gd name="T74" fmla="*/ 1063 w 1979"/>
              <a:gd name="T75" fmla="*/ 2374 h 2378"/>
              <a:gd name="T76" fmla="*/ 1145 w 1979"/>
              <a:gd name="T77" fmla="*/ 2347 h 2378"/>
              <a:gd name="T78" fmla="*/ 1206 w 1979"/>
              <a:gd name="T79" fmla="*/ 2296 h 2378"/>
              <a:gd name="T80" fmla="*/ 1242 w 1979"/>
              <a:gd name="T81" fmla="*/ 2230 h 2378"/>
              <a:gd name="T82" fmla="*/ 1245 w 1979"/>
              <a:gd name="T83" fmla="*/ 2178 h 2378"/>
              <a:gd name="T84" fmla="*/ 1227 w 1979"/>
              <a:gd name="T85" fmla="*/ 2124 h 2378"/>
              <a:gd name="T86" fmla="*/ 1191 w 1979"/>
              <a:gd name="T87" fmla="*/ 2081 h 2378"/>
              <a:gd name="T88" fmla="*/ 1155 w 1979"/>
              <a:gd name="T89" fmla="*/ 2058 h 2378"/>
              <a:gd name="T90" fmla="*/ 1128 w 1979"/>
              <a:gd name="T91" fmla="*/ 2033 h 2378"/>
              <a:gd name="T92" fmla="*/ 1127 w 1979"/>
              <a:gd name="T93" fmla="*/ 2006 h 2378"/>
              <a:gd name="T94" fmla="*/ 1146 w 1979"/>
              <a:gd name="T95" fmla="*/ 1988 h 2378"/>
              <a:gd name="T96" fmla="*/ 1979 w 1979"/>
              <a:gd name="T97" fmla="*/ 1982 h 2378"/>
              <a:gd name="T98" fmla="*/ 1964 w 1979"/>
              <a:gd name="T99" fmla="*/ 1130 h 2378"/>
              <a:gd name="T100" fmla="*/ 1925 w 1979"/>
              <a:gd name="T101" fmla="*/ 1143 h 2378"/>
              <a:gd name="T102" fmla="*/ 1901 w 1979"/>
              <a:gd name="T103" fmla="*/ 1182 h 2378"/>
              <a:gd name="T104" fmla="*/ 1859 w 1979"/>
              <a:gd name="T105" fmla="*/ 1224 h 2378"/>
              <a:gd name="T106" fmla="*/ 1810 w 1979"/>
              <a:gd name="T107" fmla="*/ 1246 h 2378"/>
              <a:gd name="T108" fmla="*/ 1759 w 1979"/>
              <a:gd name="T109" fmla="*/ 1248 h 2378"/>
              <a:gd name="T110" fmla="*/ 1690 w 1979"/>
              <a:gd name="T111" fmla="*/ 1222 h 2378"/>
              <a:gd name="T112" fmla="*/ 1637 w 1979"/>
              <a:gd name="T113" fmla="*/ 1166 h 2378"/>
              <a:gd name="T114" fmla="*/ 1602 w 1979"/>
              <a:gd name="T115" fmla="*/ 1088 h 2378"/>
              <a:gd name="T116" fmla="*/ 1595 w 1979"/>
              <a:gd name="T117" fmla="*/ 1021 h 2378"/>
              <a:gd name="T118" fmla="*/ 1610 w 1979"/>
              <a:gd name="T119" fmla="*/ 931 h 2378"/>
              <a:gd name="T120" fmla="*/ 1649 w 1979"/>
              <a:gd name="T121" fmla="*/ 858 h 2378"/>
              <a:gd name="T122" fmla="*/ 1707 w 1979"/>
              <a:gd name="T123" fmla="*/ 808 h 2378"/>
              <a:gd name="T124" fmla="*/ 1779 w 1979"/>
              <a:gd name="T125" fmla="*/ 790 h 2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79" h="2378">
                <a:moveTo>
                  <a:pt x="1779" y="790"/>
                </a:moveTo>
                <a:lnTo>
                  <a:pt x="1779" y="790"/>
                </a:lnTo>
                <a:lnTo>
                  <a:pt x="1795" y="792"/>
                </a:lnTo>
                <a:lnTo>
                  <a:pt x="1810" y="795"/>
                </a:lnTo>
                <a:lnTo>
                  <a:pt x="1825" y="798"/>
                </a:lnTo>
                <a:lnTo>
                  <a:pt x="1837" y="804"/>
                </a:lnTo>
                <a:lnTo>
                  <a:pt x="1849" y="810"/>
                </a:lnTo>
                <a:lnTo>
                  <a:pt x="1859" y="816"/>
                </a:lnTo>
                <a:lnTo>
                  <a:pt x="1868" y="823"/>
                </a:lnTo>
                <a:lnTo>
                  <a:pt x="1877" y="831"/>
                </a:lnTo>
                <a:lnTo>
                  <a:pt x="1891" y="846"/>
                </a:lnTo>
                <a:lnTo>
                  <a:pt x="1901" y="859"/>
                </a:lnTo>
                <a:lnTo>
                  <a:pt x="1909" y="871"/>
                </a:lnTo>
                <a:lnTo>
                  <a:pt x="1909" y="871"/>
                </a:lnTo>
                <a:lnTo>
                  <a:pt x="1916" y="886"/>
                </a:lnTo>
                <a:lnTo>
                  <a:pt x="1925" y="897"/>
                </a:lnTo>
                <a:lnTo>
                  <a:pt x="1936" y="906"/>
                </a:lnTo>
                <a:lnTo>
                  <a:pt x="1945" y="910"/>
                </a:lnTo>
                <a:lnTo>
                  <a:pt x="1955" y="913"/>
                </a:lnTo>
                <a:lnTo>
                  <a:pt x="1964" y="912"/>
                </a:lnTo>
                <a:lnTo>
                  <a:pt x="1972" y="907"/>
                </a:lnTo>
                <a:lnTo>
                  <a:pt x="1979" y="900"/>
                </a:lnTo>
                <a:lnTo>
                  <a:pt x="1979" y="0"/>
                </a:lnTo>
                <a:lnTo>
                  <a:pt x="1131" y="0"/>
                </a:lnTo>
                <a:lnTo>
                  <a:pt x="1131" y="0"/>
                </a:lnTo>
                <a:lnTo>
                  <a:pt x="1127" y="7"/>
                </a:lnTo>
                <a:lnTo>
                  <a:pt x="1125" y="15"/>
                </a:lnTo>
                <a:lnTo>
                  <a:pt x="1125" y="24"/>
                </a:lnTo>
                <a:lnTo>
                  <a:pt x="1128" y="33"/>
                </a:lnTo>
                <a:lnTo>
                  <a:pt x="1134" y="42"/>
                </a:lnTo>
                <a:lnTo>
                  <a:pt x="1142" y="50"/>
                </a:lnTo>
                <a:lnTo>
                  <a:pt x="1152" y="58"/>
                </a:lnTo>
                <a:lnTo>
                  <a:pt x="1166" y="65"/>
                </a:lnTo>
                <a:lnTo>
                  <a:pt x="1166" y="65"/>
                </a:lnTo>
                <a:lnTo>
                  <a:pt x="1179" y="73"/>
                </a:lnTo>
                <a:lnTo>
                  <a:pt x="1191" y="82"/>
                </a:lnTo>
                <a:lnTo>
                  <a:pt x="1206" y="95"/>
                </a:lnTo>
                <a:lnTo>
                  <a:pt x="1214" y="104"/>
                </a:lnTo>
                <a:lnTo>
                  <a:pt x="1221" y="113"/>
                </a:lnTo>
                <a:lnTo>
                  <a:pt x="1229" y="125"/>
                </a:lnTo>
                <a:lnTo>
                  <a:pt x="1235" y="136"/>
                </a:lnTo>
                <a:lnTo>
                  <a:pt x="1239" y="149"/>
                </a:lnTo>
                <a:lnTo>
                  <a:pt x="1244" y="163"/>
                </a:lnTo>
                <a:lnTo>
                  <a:pt x="1245" y="178"/>
                </a:lnTo>
                <a:lnTo>
                  <a:pt x="1247" y="194"/>
                </a:lnTo>
                <a:lnTo>
                  <a:pt x="1247" y="194"/>
                </a:lnTo>
                <a:lnTo>
                  <a:pt x="1245" y="213"/>
                </a:lnTo>
                <a:lnTo>
                  <a:pt x="1242" y="231"/>
                </a:lnTo>
                <a:lnTo>
                  <a:pt x="1236" y="249"/>
                </a:lnTo>
                <a:lnTo>
                  <a:pt x="1229" y="266"/>
                </a:lnTo>
                <a:lnTo>
                  <a:pt x="1218" y="282"/>
                </a:lnTo>
                <a:lnTo>
                  <a:pt x="1208" y="297"/>
                </a:lnTo>
                <a:lnTo>
                  <a:pt x="1194" y="312"/>
                </a:lnTo>
                <a:lnTo>
                  <a:pt x="1179" y="326"/>
                </a:lnTo>
                <a:lnTo>
                  <a:pt x="1163" y="336"/>
                </a:lnTo>
                <a:lnTo>
                  <a:pt x="1145" y="348"/>
                </a:lnTo>
                <a:lnTo>
                  <a:pt x="1127" y="357"/>
                </a:lnTo>
                <a:lnTo>
                  <a:pt x="1106" y="364"/>
                </a:lnTo>
                <a:lnTo>
                  <a:pt x="1085" y="370"/>
                </a:lnTo>
                <a:lnTo>
                  <a:pt x="1063" y="375"/>
                </a:lnTo>
                <a:lnTo>
                  <a:pt x="1040" y="378"/>
                </a:lnTo>
                <a:lnTo>
                  <a:pt x="1018" y="379"/>
                </a:lnTo>
                <a:lnTo>
                  <a:pt x="1018" y="379"/>
                </a:lnTo>
                <a:lnTo>
                  <a:pt x="994" y="378"/>
                </a:lnTo>
                <a:lnTo>
                  <a:pt x="972" y="375"/>
                </a:lnTo>
                <a:lnTo>
                  <a:pt x="949" y="370"/>
                </a:lnTo>
                <a:lnTo>
                  <a:pt x="928" y="364"/>
                </a:lnTo>
                <a:lnTo>
                  <a:pt x="907" y="357"/>
                </a:lnTo>
                <a:lnTo>
                  <a:pt x="889" y="348"/>
                </a:lnTo>
                <a:lnTo>
                  <a:pt x="871" y="336"/>
                </a:lnTo>
                <a:lnTo>
                  <a:pt x="855" y="326"/>
                </a:lnTo>
                <a:lnTo>
                  <a:pt x="840" y="312"/>
                </a:lnTo>
                <a:lnTo>
                  <a:pt x="827" y="297"/>
                </a:lnTo>
                <a:lnTo>
                  <a:pt x="816" y="282"/>
                </a:lnTo>
                <a:lnTo>
                  <a:pt x="806" y="266"/>
                </a:lnTo>
                <a:lnTo>
                  <a:pt x="798" y="249"/>
                </a:lnTo>
                <a:lnTo>
                  <a:pt x="792" y="231"/>
                </a:lnTo>
                <a:lnTo>
                  <a:pt x="789" y="213"/>
                </a:lnTo>
                <a:lnTo>
                  <a:pt x="788" y="194"/>
                </a:lnTo>
                <a:lnTo>
                  <a:pt x="788" y="194"/>
                </a:lnTo>
                <a:lnTo>
                  <a:pt x="789" y="178"/>
                </a:lnTo>
                <a:lnTo>
                  <a:pt x="791" y="163"/>
                </a:lnTo>
                <a:lnTo>
                  <a:pt x="795" y="149"/>
                </a:lnTo>
                <a:lnTo>
                  <a:pt x="800" y="136"/>
                </a:lnTo>
                <a:lnTo>
                  <a:pt x="807" y="125"/>
                </a:lnTo>
                <a:lnTo>
                  <a:pt x="813" y="113"/>
                </a:lnTo>
                <a:lnTo>
                  <a:pt x="821" y="104"/>
                </a:lnTo>
                <a:lnTo>
                  <a:pt x="828" y="95"/>
                </a:lnTo>
                <a:lnTo>
                  <a:pt x="843" y="82"/>
                </a:lnTo>
                <a:lnTo>
                  <a:pt x="855" y="73"/>
                </a:lnTo>
                <a:lnTo>
                  <a:pt x="868" y="65"/>
                </a:lnTo>
                <a:lnTo>
                  <a:pt x="868" y="65"/>
                </a:lnTo>
                <a:lnTo>
                  <a:pt x="882" y="58"/>
                </a:lnTo>
                <a:lnTo>
                  <a:pt x="892" y="50"/>
                </a:lnTo>
                <a:lnTo>
                  <a:pt x="900" y="42"/>
                </a:lnTo>
                <a:lnTo>
                  <a:pt x="906" y="33"/>
                </a:lnTo>
                <a:lnTo>
                  <a:pt x="909" y="24"/>
                </a:lnTo>
                <a:lnTo>
                  <a:pt x="909" y="15"/>
                </a:lnTo>
                <a:lnTo>
                  <a:pt x="907" y="7"/>
                </a:lnTo>
                <a:lnTo>
                  <a:pt x="903" y="0"/>
                </a:lnTo>
                <a:lnTo>
                  <a:pt x="0" y="0"/>
                </a:lnTo>
                <a:lnTo>
                  <a:pt x="0" y="1982"/>
                </a:lnTo>
                <a:lnTo>
                  <a:pt x="856" y="1982"/>
                </a:lnTo>
                <a:lnTo>
                  <a:pt x="856" y="1982"/>
                </a:lnTo>
                <a:lnTo>
                  <a:pt x="867" y="1983"/>
                </a:lnTo>
                <a:lnTo>
                  <a:pt x="877" y="1985"/>
                </a:lnTo>
                <a:lnTo>
                  <a:pt x="886" y="1988"/>
                </a:lnTo>
                <a:lnTo>
                  <a:pt x="894" y="1991"/>
                </a:lnTo>
                <a:lnTo>
                  <a:pt x="900" y="1995"/>
                </a:lnTo>
                <a:lnTo>
                  <a:pt x="904" y="2001"/>
                </a:lnTo>
                <a:lnTo>
                  <a:pt x="907" y="2006"/>
                </a:lnTo>
                <a:lnTo>
                  <a:pt x="909" y="2013"/>
                </a:lnTo>
                <a:lnTo>
                  <a:pt x="909" y="2019"/>
                </a:lnTo>
                <a:lnTo>
                  <a:pt x="907" y="2025"/>
                </a:lnTo>
                <a:lnTo>
                  <a:pt x="904" y="2033"/>
                </a:lnTo>
                <a:lnTo>
                  <a:pt x="900" y="2039"/>
                </a:lnTo>
                <a:lnTo>
                  <a:pt x="894" y="2046"/>
                </a:lnTo>
                <a:lnTo>
                  <a:pt x="886" y="2052"/>
                </a:lnTo>
                <a:lnTo>
                  <a:pt x="877" y="2058"/>
                </a:lnTo>
                <a:lnTo>
                  <a:pt x="868" y="2064"/>
                </a:lnTo>
                <a:lnTo>
                  <a:pt x="868" y="2064"/>
                </a:lnTo>
                <a:lnTo>
                  <a:pt x="855" y="2072"/>
                </a:lnTo>
                <a:lnTo>
                  <a:pt x="843" y="2081"/>
                </a:lnTo>
                <a:lnTo>
                  <a:pt x="828" y="2095"/>
                </a:lnTo>
                <a:lnTo>
                  <a:pt x="821" y="2103"/>
                </a:lnTo>
                <a:lnTo>
                  <a:pt x="813" y="2113"/>
                </a:lnTo>
                <a:lnTo>
                  <a:pt x="806" y="2124"/>
                </a:lnTo>
                <a:lnTo>
                  <a:pt x="800" y="2134"/>
                </a:lnTo>
                <a:lnTo>
                  <a:pt x="795" y="2148"/>
                </a:lnTo>
                <a:lnTo>
                  <a:pt x="791" y="2161"/>
                </a:lnTo>
                <a:lnTo>
                  <a:pt x="788" y="2178"/>
                </a:lnTo>
                <a:lnTo>
                  <a:pt x="788" y="2193"/>
                </a:lnTo>
                <a:lnTo>
                  <a:pt x="788" y="2193"/>
                </a:lnTo>
                <a:lnTo>
                  <a:pt x="789" y="2212"/>
                </a:lnTo>
                <a:lnTo>
                  <a:pt x="792" y="2230"/>
                </a:lnTo>
                <a:lnTo>
                  <a:pt x="798" y="2248"/>
                </a:lnTo>
                <a:lnTo>
                  <a:pt x="806" y="2264"/>
                </a:lnTo>
                <a:lnTo>
                  <a:pt x="815" y="2281"/>
                </a:lnTo>
                <a:lnTo>
                  <a:pt x="827" y="2296"/>
                </a:lnTo>
                <a:lnTo>
                  <a:pt x="840" y="2311"/>
                </a:lnTo>
                <a:lnTo>
                  <a:pt x="855" y="2324"/>
                </a:lnTo>
                <a:lnTo>
                  <a:pt x="871" y="2336"/>
                </a:lnTo>
                <a:lnTo>
                  <a:pt x="888" y="2347"/>
                </a:lnTo>
                <a:lnTo>
                  <a:pt x="907" y="2356"/>
                </a:lnTo>
                <a:lnTo>
                  <a:pt x="928" y="2363"/>
                </a:lnTo>
                <a:lnTo>
                  <a:pt x="949" y="2369"/>
                </a:lnTo>
                <a:lnTo>
                  <a:pt x="970" y="2374"/>
                </a:lnTo>
                <a:lnTo>
                  <a:pt x="994" y="2376"/>
                </a:lnTo>
                <a:lnTo>
                  <a:pt x="1016" y="2378"/>
                </a:lnTo>
                <a:lnTo>
                  <a:pt x="1016" y="2378"/>
                </a:lnTo>
                <a:lnTo>
                  <a:pt x="1040" y="2376"/>
                </a:lnTo>
                <a:lnTo>
                  <a:pt x="1063" y="2374"/>
                </a:lnTo>
                <a:lnTo>
                  <a:pt x="1085" y="2369"/>
                </a:lnTo>
                <a:lnTo>
                  <a:pt x="1106" y="2363"/>
                </a:lnTo>
                <a:lnTo>
                  <a:pt x="1125" y="2356"/>
                </a:lnTo>
                <a:lnTo>
                  <a:pt x="1145" y="2347"/>
                </a:lnTo>
                <a:lnTo>
                  <a:pt x="1163" y="2336"/>
                </a:lnTo>
                <a:lnTo>
                  <a:pt x="1179" y="2324"/>
                </a:lnTo>
                <a:lnTo>
                  <a:pt x="1194" y="2311"/>
                </a:lnTo>
                <a:lnTo>
                  <a:pt x="1206" y="2296"/>
                </a:lnTo>
                <a:lnTo>
                  <a:pt x="1218" y="2281"/>
                </a:lnTo>
                <a:lnTo>
                  <a:pt x="1229" y="2264"/>
                </a:lnTo>
                <a:lnTo>
                  <a:pt x="1236" y="2248"/>
                </a:lnTo>
                <a:lnTo>
                  <a:pt x="1242" y="2230"/>
                </a:lnTo>
                <a:lnTo>
                  <a:pt x="1245" y="2212"/>
                </a:lnTo>
                <a:lnTo>
                  <a:pt x="1247" y="2193"/>
                </a:lnTo>
                <a:lnTo>
                  <a:pt x="1247" y="2193"/>
                </a:lnTo>
                <a:lnTo>
                  <a:pt x="1245" y="2178"/>
                </a:lnTo>
                <a:lnTo>
                  <a:pt x="1242" y="2161"/>
                </a:lnTo>
                <a:lnTo>
                  <a:pt x="1239" y="2148"/>
                </a:lnTo>
                <a:lnTo>
                  <a:pt x="1233" y="2134"/>
                </a:lnTo>
                <a:lnTo>
                  <a:pt x="1227" y="2124"/>
                </a:lnTo>
                <a:lnTo>
                  <a:pt x="1221" y="2113"/>
                </a:lnTo>
                <a:lnTo>
                  <a:pt x="1214" y="2103"/>
                </a:lnTo>
                <a:lnTo>
                  <a:pt x="1206" y="2095"/>
                </a:lnTo>
                <a:lnTo>
                  <a:pt x="1191" y="2081"/>
                </a:lnTo>
                <a:lnTo>
                  <a:pt x="1178" y="2072"/>
                </a:lnTo>
                <a:lnTo>
                  <a:pt x="1166" y="2064"/>
                </a:lnTo>
                <a:lnTo>
                  <a:pt x="1166" y="2064"/>
                </a:lnTo>
                <a:lnTo>
                  <a:pt x="1155" y="2058"/>
                </a:lnTo>
                <a:lnTo>
                  <a:pt x="1146" y="2052"/>
                </a:lnTo>
                <a:lnTo>
                  <a:pt x="1139" y="2046"/>
                </a:lnTo>
                <a:lnTo>
                  <a:pt x="1133" y="2039"/>
                </a:lnTo>
                <a:lnTo>
                  <a:pt x="1128" y="2033"/>
                </a:lnTo>
                <a:lnTo>
                  <a:pt x="1125" y="2025"/>
                </a:lnTo>
                <a:lnTo>
                  <a:pt x="1125" y="2019"/>
                </a:lnTo>
                <a:lnTo>
                  <a:pt x="1125" y="2013"/>
                </a:lnTo>
                <a:lnTo>
                  <a:pt x="1127" y="2006"/>
                </a:lnTo>
                <a:lnTo>
                  <a:pt x="1130" y="2001"/>
                </a:lnTo>
                <a:lnTo>
                  <a:pt x="1134" y="1995"/>
                </a:lnTo>
                <a:lnTo>
                  <a:pt x="1140" y="1991"/>
                </a:lnTo>
                <a:lnTo>
                  <a:pt x="1146" y="1988"/>
                </a:lnTo>
                <a:lnTo>
                  <a:pt x="1155" y="1985"/>
                </a:lnTo>
                <a:lnTo>
                  <a:pt x="1166" y="1983"/>
                </a:lnTo>
                <a:lnTo>
                  <a:pt x="1178" y="1982"/>
                </a:lnTo>
                <a:lnTo>
                  <a:pt x="1979" y="1982"/>
                </a:lnTo>
                <a:lnTo>
                  <a:pt x="1979" y="1142"/>
                </a:lnTo>
                <a:lnTo>
                  <a:pt x="1979" y="1142"/>
                </a:lnTo>
                <a:lnTo>
                  <a:pt x="1972" y="1134"/>
                </a:lnTo>
                <a:lnTo>
                  <a:pt x="1964" y="1130"/>
                </a:lnTo>
                <a:lnTo>
                  <a:pt x="1955" y="1128"/>
                </a:lnTo>
                <a:lnTo>
                  <a:pt x="1945" y="1130"/>
                </a:lnTo>
                <a:lnTo>
                  <a:pt x="1936" y="1136"/>
                </a:lnTo>
                <a:lnTo>
                  <a:pt x="1925" y="1143"/>
                </a:lnTo>
                <a:lnTo>
                  <a:pt x="1916" y="1155"/>
                </a:lnTo>
                <a:lnTo>
                  <a:pt x="1909" y="1170"/>
                </a:lnTo>
                <a:lnTo>
                  <a:pt x="1909" y="1170"/>
                </a:lnTo>
                <a:lnTo>
                  <a:pt x="1901" y="1182"/>
                </a:lnTo>
                <a:lnTo>
                  <a:pt x="1891" y="1196"/>
                </a:lnTo>
                <a:lnTo>
                  <a:pt x="1877" y="1209"/>
                </a:lnTo>
                <a:lnTo>
                  <a:pt x="1868" y="1216"/>
                </a:lnTo>
                <a:lnTo>
                  <a:pt x="1859" y="1224"/>
                </a:lnTo>
                <a:lnTo>
                  <a:pt x="1849" y="1231"/>
                </a:lnTo>
                <a:lnTo>
                  <a:pt x="1837" y="1237"/>
                </a:lnTo>
                <a:lnTo>
                  <a:pt x="1825" y="1242"/>
                </a:lnTo>
                <a:lnTo>
                  <a:pt x="1810" y="1246"/>
                </a:lnTo>
                <a:lnTo>
                  <a:pt x="1795" y="1249"/>
                </a:lnTo>
                <a:lnTo>
                  <a:pt x="1779" y="1249"/>
                </a:lnTo>
                <a:lnTo>
                  <a:pt x="1779" y="1249"/>
                </a:lnTo>
                <a:lnTo>
                  <a:pt x="1759" y="1248"/>
                </a:lnTo>
                <a:lnTo>
                  <a:pt x="1741" y="1245"/>
                </a:lnTo>
                <a:lnTo>
                  <a:pt x="1723" y="1239"/>
                </a:lnTo>
                <a:lnTo>
                  <a:pt x="1707" y="1231"/>
                </a:lnTo>
                <a:lnTo>
                  <a:pt x="1690" y="1222"/>
                </a:lnTo>
                <a:lnTo>
                  <a:pt x="1676" y="1211"/>
                </a:lnTo>
                <a:lnTo>
                  <a:pt x="1662" y="1197"/>
                </a:lnTo>
                <a:lnTo>
                  <a:pt x="1649" y="1182"/>
                </a:lnTo>
                <a:lnTo>
                  <a:pt x="1637" y="1166"/>
                </a:lnTo>
                <a:lnTo>
                  <a:pt x="1626" y="1149"/>
                </a:lnTo>
                <a:lnTo>
                  <a:pt x="1617" y="1130"/>
                </a:lnTo>
                <a:lnTo>
                  <a:pt x="1610" y="1110"/>
                </a:lnTo>
                <a:lnTo>
                  <a:pt x="1602" y="1088"/>
                </a:lnTo>
                <a:lnTo>
                  <a:pt x="1598" y="1067"/>
                </a:lnTo>
                <a:lnTo>
                  <a:pt x="1595" y="1043"/>
                </a:lnTo>
                <a:lnTo>
                  <a:pt x="1595" y="1021"/>
                </a:lnTo>
                <a:lnTo>
                  <a:pt x="1595" y="1021"/>
                </a:lnTo>
                <a:lnTo>
                  <a:pt x="1595" y="997"/>
                </a:lnTo>
                <a:lnTo>
                  <a:pt x="1598" y="974"/>
                </a:lnTo>
                <a:lnTo>
                  <a:pt x="1602" y="952"/>
                </a:lnTo>
                <a:lnTo>
                  <a:pt x="1610" y="931"/>
                </a:lnTo>
                <a:lnTo>
                  <a:pt x="1617" y="912"/>
                </a:lnTo>
                <a:lnTo>
                  <a:pt x="1626" y="892"/>
                </a:lnTo>
                <a:lnTo>
                  <a:pt x="1637" y="874"/>
                </a:lnTo>
                <a:lnTo>
                  <a:pt x="1649" y="858"/>
                </a:lnTo>
                <a:lnTo>
                  <a:pt x="1662" y="843"/>
                </a:lnTo>
                <a:lnTo>
                  <a:pt x="1676" y="831"/>
                </a:lnTo>
                <a:lnTo>
                  <a:pt x="1690" y="819"/>
                </a:lnTo>
                <a:lnTo>
                  <a:pt x="1707" y="808"/>
                </a:lnTo>
                <a:lnTo>
                  <a:pt x="1723" y="801"/>
                </a:lnTo>
                <a:lnTo>
                  <a:pt x="1741" y="795"/>
                </a:lnTo>
                <a:lnTo>
                  <a:pt x="1759" y="792"/>
                </a:lnTo>
                <a:lnTo>
                  <a:pt x="1779" y="790"/>
                </a:lnTo>
                <a:lnTo>
                  <a:pt x="1779" y="790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Comp </a:t>
            </a:r>
            <a:r>
              <a:rPr lang="en-US" sz="1600" b="1" dirty="0">
                <a:solidFill>
                  <a:schemeClr val="bg1"/>
                </a:solidFill>
              </a:rPr>
              <a:t>Budgeting &amp; </a:t>
            </a:r>
            <a:r>
              <a:rPr lang="en-US" sz="1600" b="1" dirty="0" smtClean="0">
                <a:solidFill>
                  <a:schemeClr val="bg1"/>
                </a:solidFill>
              </a:rPr>
              <a:t>&amp; Planning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1658938" y="2149162"/>
            <a:ext cx="1568450" cy="1885950"/>
          </a:xfrm>
          <a:custGeom>
            <a:avLst/>
            <a:gdLst>
              <a:gd name="T0" fmla="*/ 1797 w 1976"/>
              <a:gd name="T1" fmla="*/ 791 h 2375"/>
              <a:gd name="T2" fmla="*/ 1846 w 1976"/>
              <a:gd name="T3" fmla="*/ 812 h 2375"/>
              <a:gd name="T4" fmla="*/ 1886 w 1976"/>
              <a:gd name="T5" fmla="*/ 855 h 2375"/>
              <a:gd name="T6" fmla="*/ 1906 w 1976"/>
              <a:gd name="T7" fmla="*/ 886 h 2375"/>
              <a:gd name="T8" fmla="*/ 1933 w 1976"/>
              <a:gd name="T9" fmla="*/ 907 h 2375"/>
              <a:gd name="T10" fmla="*/ 1958 w 1976"/>
              <a:gd name="T11" fmla="*/ 903 h 2375"/>
              <a:gd name="T12" fmla="*/ 1973 w 1976"/>
              <a:gd name="T13" fmla="*/ 877 h 2375"/>
              <a:gd name="T14" fmla="*/ 0 w 1976"/>
              <a:gd name="T15" fmla="*/ 0 h 2375"/>
              <a:gd name="T16" fmla="*/ 856 w 1976"/>
              <a:gd name="T17" fmla="*/ 1981 h 2375"/>
              <a:gd name="T18" fmla="*/ 886 w 1976"/>
              <a:gd name="T19" fmla="*/ 1985 h 2375"/>
              <a:gd name="T20" fmla="*/ 907 w 1976"/>
              <a:gd name="T21" fmla="*/ 2005 h 2375"/>
              <a:gd name="T22" fmla="*/ 904 w 1976"/>
              <a:gd name="T23" fmla="*/ 2030 h 2375"/>
              <a:gd name="T24" fmla="*/ 879 w 1976"/>
              <a:gd name="T25" fmla="*/ 2057 h 2375"/>
              <a:gd name="T26" fmla="*/ 843 w 1976"/>
              <a:gd name="T27" fmla="*/ 2079 h 2375"/>
              <a:gd name="T28" fmla="*/ 807 w 1976"/>
              <a:gd name="T29" fmla="*/ 2121 h 2375"/>
              <a:gd name="T30" fmla="*/ 789 w 1976"/>
              <a:gd name="T31" fmla="*/ 2175 h 2375"/>
              <a:gd name="T32" fmla="*/ 792 w 1976"/>
              <a:gd name="T33" fmla="*/ 2229 h 2375"/>
              <a:gd name="T34" fmla="*/ 827 w 1976"/>
              <a:gd name="T35" fmla="*/ 2295 h 2375"/>
              <a:gd name="T36" fmla="*/ 889 w 1976"/>
              <a:gd name="T37" fmla="*/ 2344 h 2375"/>
              <a:gd name="T38" fmla="*/ 972 w 1976"/>
              <a:gd name="T39" fmla="*/ 2372 h 2375"/>
              <a:gd name="T40" fmla="*/ 1040 w 1976"/>
              <a:gd name="T41" fmla="*/ 2374 h 2375"/>
              <a:gd name="T42" fmla="*/ 1127 w 1976"/>
              <a:gd name="T43" fmla="*/ 2353 h 2375"/>
              <a:gd name="T44" fmla="*/ 1194 w 1976"/>
              <a:gd name="T45" fmla="*/ 2308 h 2375"/>
              <a:gd name="T46" fmla="*/ 1236 w 1976"/>
              <a:gd name="T47" fmla="*/ 2245 h 2375"/>
              <a:gd name="T48" fmla="*/ 1247 w 1976"/>
              <a:gd name="T49" fmla="*/ 2191 h 2375"/>
              <a:gd name="T50" fmla="*/ 1235 w 1976"/>
              <a:gd name="T51" fmla="*/ 2133 h 2375"/>
              <a:gd name="T52" fmla="*/ 1206 w 1976"/>
              <a:gd name="T53" fmla="*/ 2093 h 2375"/>
              <a:gd name="T54" fmla="*/ 1166 w 1976"/>
              <a:gd name="T55" fmla="*/ 2061 h 2375"/>
              <a:gd name="T56" fmla="*/ 1134 w 1976"/>
              <a:gd name="T57" fmla="*/ 2037 h 2375"/>
              <a:gd name="T58" fmla="*/ 1125 w 1976"/>
              <a:gd name="T59" fmla="*/ 2011 h 2375"/>
              <a:gd name="T60" fmla="*/ 1140 w 1976"/>
              <a:gd name="T61" fmla="*/ 1990 h 2375"/>
              <a:gd name="T62" fmla="*/ 1178 w 1976"/>
              <a:gd name="T63" fmla="*/ 1981 h 2375"/>
              <a:gd name="T64" fmla="*/ 1976 w 1976"/>
              <a:gd name="T65" fmla="*/ 1176 h 2375"/>
              <a:gd name="T66" fmla="*/ 1972 w 1976"/>
              <a:gd name="T67" fmla="*/ 1147 h 2375"/>
              <a:gd name="T68" fmla="*/ 1952 w 1976"/>
              <a:gd name="T69" fmla="*/ 1126 h 2375"/>
              <a:gd name="T70" fmla="*/ 1927 w 1976"/>
              <a:gd name="T71" fmla="*/ 1129 h 2375"/>
              <a:gd name="T72" fmla="*/ 1900 w 1976"/>
              <a:gd name="T73" fmla="*/ 1155 h 2375"/>
              <a:gd name="T74" fmla="*/ 1877 w 1976"/>
              <a:gd name="T75" fmla="*/ 1190 h 2375"/>
              <a:gd name="T76" fmla="*/ 1835 w 1976"/>
              <a:gd name="T77" fmla="*/ 1227 h 2375"/>
              <a:gd name="T78" fmla="*/ 1782 w 1976"/>
              <a:gd name="T79" fmla="*/ 1245 h 2375"/>
              <a:gd name="T80" fmla="*/ 1728 w 1976"/>
              <a:gd name="T81" fmla="*/ 1241 h 2375"/>
              <a:gd name="T82" fmla="*/ 1662 w 1976"/>
              <a:gd name="T83" fmla="*/ 1206 h 2375"/>
              <a:gd name="T84" fmla="*/ 1613 w 1976"/>
              <a:gd name="T85" fmla="*/ 1145 h 2375"/>
              <a:gd name="T86" fmla="*/ 1584 w 1976"/>
              <a:gd name="T87" fmla="*/ 1063 h 2375"/>
              <a:gd name="T88" fmla="*/ 1581 w 1976"/>
              <a:gd name="T89" fmla="*/ 993 h 2375"/>
              <a:gd name="T90" fmla="*/ 1604 w 1976"/>
              <a:gd name="T91" fmla="*/ 907 h 2375"/>
              <a:gd name="T92" fmla="*/ 1649 w 1976"/>
              <a:gd name="T93" fmla="*/ 839 h 2375"/>
              <a:gd name="T94" fmla="*/ 1710 w 1976"/>
              <a:gd name="T95" fmla="*/ 797 h 2375"/>
              <a:gd name="T96" fmla="*/ 1765 w 1976"/>
              <a:gd name="T97" fmla="*/ 786 h 2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76" h="2375">
                <a:moveTo>
                  <a:pt x="1765" y="786"/>
                </a:moveTo>
                <a:lnTo>
                  <a:pt x="1765" y="786"/>
                </a:lnTo>
                <a:lnTo>
                  <a:pt x="1782" y="788"/>
                </a:lnTo>
                <a:lnTo>
                  <a:pt x="1797" y="791"/>
                </a:lnTo>
                <a:lnTo>
                  <a:pt x="1810" y="794"/>
                </a:lnTo>
                <a:lnTo>
                  <a:pt x="1824" y="800"/>
                </a:lnTo>
                <a:lnTo>
                  <a:pt x="1835" y="806"/>
                </a:lnTo>
                <a:lnTo>
                  <a:pt x="1846" y="812"/>
                </a:lnTo>
                <a:lnTo>
                  <a:pt x="1855" y="819"/>
                </a:lnTo>
                <a:lnTo>
                  <a:pt x="1864" y="827"/>
                </a:lnTo>
                <a:lnTo>
                  <a:pt x="1877" y="842"/>
                </a:lnTo>
                <a:lnTo>
                  <a:pt x="1886" y="855"/>
                </a:lnTo>
                <a:lnTo>
                  <a:pt x="1894" y="867"/>
                </a:lnTo>
                <a:lnTo>
                  <a:pt x="1894" y="867"/>
                </a:lnTo>
                <a:lnTo>
                  <a:pt x="1900" y="877"/>
                </a:lnTo>
                <a:lnTo>
                  <a:pt x="1906" y="886"/>
                </a:lnTo>
                <a:lnTo>
                  <a:pt x="1913" y="894"/>
                </a:lnTo>
                <a:lnTo>
                  <a:pt x="1919" y="900"/>
                </a:lnTo>
                <a:lnTo>
                  <a:pt x="1927" y="904"/>
                </a:lnTo>
                <a:lnTo>
                  <a:pt x="1933" y="907"/>
                </a:lnTo>
                <a:lnTo>
                  <a:pt x="1940" y="907"/>
                </a:lnTo>
                <a:lnTo>
                  <a:pt x="1946" y="907"/>
                </a:lnTo>
                <a:lnTo>
                  <a:pt x="1952" y="906"/>
                </a:lnTo>
                <a:lnTo>
                  <a:pt x="1958" y="903"/>
                </a:lnTo>
                <a:lnTo>
                  <a:pt x="1963" y="898"/>
                </a:lnTo>
                <a:lnTo>
                  <a:pt x="1967" y="892"/>
                </a:lnTo>
                <a:lnTo>
                  <a:pt x="1972" y="886"/>
                </a:lnTo>
                <a:lnTo>
                  <a:pt x="1973" y="877"/>
                </a:lnTo>
                <a:lnTo>
                  <a:pt x="1976" y="867"/>
                </a:lnTo>
                <a:lnTo>
                  <a:pt x="1976" y="855"/>
                </a:lnTo>
                <a:lnTo>
                  <a:pt x="1976" y="0"/>
                </a:lnTo>
                <a:lnTo>
                  <a:pt x="0" y="0"/>
                </a:lnTo>
                <a:lnTo>
                  <a:pt x="0" y="1979"/>
                </a:lnTo>
                <a:lnTo>
                  <a:pt x="454" y="1979"/>
                </a:lnTo>
                <a:lnTo>
                  <a:pt x="454" y="1981"/>
                </a:lnTo>
                <a:lnTo>
                  <a:pt x="856" y="1981"/>
                </a:lnTo>
                <a:lnTo>
                  <a:pt x="856" y="1981"/>
                </a:lnTo>
                <a:lnTo>
                  <a:pt x="868" y="1981"/>
                </a:lnTo>
                <a:lnTo>
                  <a:pt x="877" y="1982"/>
                </a:lnTo>
                <a:lnTo>
                  <a:pt x="886" y="1985"/>
                </a:lnTo>
                <a:lnTo>
                  <a:pt x="894" y="1990"/>
                </a:lnTo>
                <a:lnTo>
                  <a:pt x="900" y="1994"/>
                </a:lnTo>
                <a:lnTo>
                  <a:pt x="904" y="1999"/>
                </a:lnTo>
                <a:lnTo>
                  <a:pt x="907" y="2005"/>
                </a:lnTo>
                <a:lnTo>
                  <a:pt x="909" y="2011"/>
                </a:lnTo>
                <a:lnTo>
                  <a:pt x="909" y="2017"/>
                </a:lnTo>
                <a:lnTo>
                  <a:pt x="907" y="2024"/>
                </a:lnTo>
                <a:lnTo>
                  <a:pt x="904" y="2030"/>
                </a:lnTo>
                <a:lnTo>
                  <a:pt x="900" y="2037"/>
                </a:lnTo>
                <a:lnTo>
                  <a:pt x="895" y="2043"/>
                </a:lnTo>
                <a:lnTo>
                  <a:pt x="888" y="2051"/>
                </a:lnTo>
                <a:lnTo>
                  <a:pt x="879" y="2057"/>
                </a:lnTo>
                <a:lnTo>
                  <a:pt x="868" y="2061"/>
                </a:lnTo>
                <a:lnTo>
                  <a:pt x="868" y="2061"/>
                </a:lnTo>
                <a:lnTo>
                  <a:pt x="855" y="2069"/>
                </a:lnTo>
                <a:lnTo>
                  <a:pt x="843" y="2079"/>
                </a:lnTo>
                <a:lnTo>
                  <a:pt x="828" y="2093"/>
                </a:lnTo>
                <a:lnTo>
                  <a:pt x="821" y="2102"/>
                </a:lnTo>
                <a:lnTo>
                  <a:pt x="813" y="2111"/>
                </a:lnTo>
                <a:lnTo>
                  <a:pt x="807" y="2121"/>
                </a:lnTo>
                <a:lnTo>
                  <a:pt x="800" y="2133"/>
                </a:lnTo>
                <a:lnTo>
                  <a:pt x="795" y="2145"/>
                </a:lnTo>
                <a:lnTo>
                  <a:pt x="791" y="2160"/>
                </a:lnTo>
                <a:lnTo>
                  <a:pt x="789" y="2175"/>
                </a:lnTo>
                <a:lnTo>
                  <a:pt x="788" y="2191"/>
                </a:lnTo>
                <a:lnTo>
                  <a:pt x="788" y="2191"/>
                </a:lnTo>
                <a:lnTo>
                  <a:pt x="789" y="2209"/>
                </a:lnTo>
                <a:lnTo>
                  <a:pt x="792" y="2229"/>
                </a:lnTo>
                <a:lnTo>
                  <a:pt x="798" y="2245"/>
                </a:lnTo>
                <a:lnTo>
                  <a:pt x="806" y="2263"/>
                </a:lnTo>
                <a:lnTo>
                  <a:pt x="816" y="2280"/>
                </a:lnTo>
                <a:lnTo>
                  <a:pt x="827" y="2295"/>
                </a:lnTo>
                <a:lnTo>
                  <a:pt x="840" y="2308"/>
                </a:lnTo>
                <a:lnTo>
                  <a:pt x="855" y="2321"/>
                </a:lnTo>
                <a:lnTo>
                  <a:pt x="871" y="2333"/>
                </a:lnTo>
                <a:lnTo>
                  <a:pt x="889" y="2344"/>
                </a:lnTo>
                <a:lnTo>
                  <a:pt x="907" y="2353"/>
                </a:lnTo>
                <a:lnTo>
                  <a:pt x="928" y="2360"/>
                </a:lnTo>
                <a:lnTo>
                  <a:pt x="949" y="2368"/>
                </a:lnTo>
                <a:lnTo>
                  <a:pt x="972" y="2372"/>
                </a:lnTo>
                <a:lnTo>
                  <a:pt x="994" y="2374"/>
                </a:lnTo>
                <a:lnTo>
                  <a:pt x="1018" y="2375"/>
                </a:lnTo>
                <a:lnTo>
                  <a:pt x="1018" y="2375"/>
                </a:lnTo>
                <a:lnTo>
                  <a:pt x="1040" y="2374"/>
                </a:lnTo>
                <a:lnTo>
                  <a:pt x="1063" y="2372"/>
                </a:lnTo>
                <a:lnTo>
                  <a:pt x="1085" y="2368"/>
                </a:lnTo>
                <a:lnTo>
                  <a:pt x="1106" y="2360"/>
                </a:lnTo>
                <a:lnTo>
                  <a:pt x="1127" y="2353"/>
                </a:lnTo>
                <a:lnTo>
                  <a:pt x="1145" y="2344"/>
                </a:lnTo>
                <a:lnTo>
                  <a:pt x="1163" y="2333"/>
                </a:lnTo>
                <a:lnTo>
                  <a:pt x="1179" y="2321"/>
                </a:lnTo>
                <a:lnTo>
                  <a:pt x="1194" y="2308"/>
                </a:lnTo>
                <a:lnTo>
                  <a:pt x="1208" y="2295"/>
                </a:lnTo>
                <a:lnTo>
                  <a:pt x="1218" y="2280"/>
                </a:lnTo>
                <a:lnTo>
                  <a:pt x="1229" y="2263"/>
                </a:lnTo>
                <a:lnTo>
                  <a:pt x="1236" y="2245"/>
                </a:lnTo>
                <a:lnTo>
                  <a:pt x="1242" y="2229"/>
                </a:lnTo>
                <a:lnTo>
                  <a:pt x="1245" y="2209"/>
                </a:lnTo>
                <a:lnTo>
                  <a:pt x="1247" y="2191"/>
                </a:lnTo>
                <a:lnTo>
                  <a:pt x="1247" y="2191"/>
                </a:lnTo>
                <a:lnTo>
                  <a:pt x="1245" y="2175"/>
                </a:lnTo>
                <a:lnTo>
                  <a:pt x="1244" y="2160"/>
                </a:lnTo>
                <a:lnTo>
                  <a:pt x="1239" y="2145"/>
                </a:lnTo>
                <a:lnTo>
                  <a:pt x="1235" y="2133"/>
                </a:lnTo>
                <a:lnTo>
                  <a:pt x="1229" y="2121"/>
                </a:lnTo>
                <a:lnTo>
                  <a:pt x="1221" y="2111"/>
                </a:lnTo>
                <a:lnTo>
                  <a:pt x="1214" y="2102"/>
                </a:lnTo>
                <a:lnTo>
                  <a:pt x="1206" y="2093"/>
                </a:lnTo>
                <a:lnTo>
                  <a:pt x="1191" y="2079"/>
                </a:lnTo>
                <a:lnTo>
                  <a:pt x="1179" y="2069"/>
                </a:lnTo>
                <a:lnTo>
                  <a:pt x="1166" y="2061"/>
                </a:lnTo>
                <a:lnTo>
                  <a:pt x="1166" y="2061"/>
                </a:lnTo>
                <a:lnTo>
                  <a:pt x="1155" y="2057"/>
                </a:lnTo>
                <a:lnTo>
                  <a:pt x="1146" y="2051"/>
                </a:lnTo>
                <a:lnTo>
                  <a:pt x="1139" y="2043"/>
                </a:lnTo>
                <a:lnTo>
                  <a:pt x="1134" y="2037"/>
                </a:lnTo>
                <a:lnTo>
                  <a:pt x="1130" y="2030"/>
                </a:lnTo>
                <a:lnTo>
                  <a:pt x="1127" y="2024"/>
                </a:lnTo>
                <a:lnTo>
                  <a:pt x="1125" y="2017"/>
                </a:lnTo>
                <a:lnTo>
                  <a:pt x="1125" y="2011"/>
                </a:lnTo>
                <a:lnTo>
                  <a:pt x="1127" y="2005"/>
                </a:lnTo>
                <a:lnTo>
                  <a:pt x="1130" y="1999"/>
                </a:lnTo>
                <a:lnTo>
                  <a:pt x="1134" y="1994"/>
                </a:lnTo>
                <a:lnTo>
                  <a:pt x="1140" y="1990"/>
                </a:lnTo>
                <a:lnTo>
                  <a:pt x="1148" y="1985"/>
                </a:lnTo>
                <a:lnTo>
                  <a:pt x="1157" y="1982"/>
                </a:lnTo>
                <a:lnTo>
                  <a:pt x="1166" y="1981"/>
                </a:lnTo>
                <a:lnTo>
                  <a:pt x="1178" y="1981"/>
                </a:lnTo>
                <a:lnTo>
                  <a:pt x="1429" y="1981"/>
                </a:lnTo>
                <a:lnTo>
                  <a:pt x="1429" y="1979"/>
                </a:lnTo>
                <a:lnTo>
                  <a:pt x="1976" y="1979"/>
                </a:lnTo>
                <a:lnTo>
                  <a:pt x="1976" y="1176"/>
                </a:lnTo>
                <a:lnTo>
                  <a:pt x="1976" y="1176"/>
                </a:lnTo>
                <a:lnTo>
                  <a:pt x="1976" y="1166"/>
                </a:lnTo>
                <a:lnTo>
                  <a:pt x="1973" y="1155"/>
                </a:lnTo>
                <a:lnTo>
                  <a:pt x="1972" y="1147"/>
                </a:lnTo>
                <a:lnTo>
                  <a:pt x="1967" y="1139"/>
                </a:lnTo>
                <a:lnTo>
                  <a:pt x="1963" y="1133"/>
                </a:lnTo>
                <a:lnTo>
                  <a:pt x="1958" y="1129"/>
                </a:lnTo>
                <a:lnTo>
                  <a:pt x="1952" y="1126"/>
                </a:lnTo>
                <a:lnTo>
                  <a:pt x="1946" y="1124"/>
                </a:lnTo>
                <a:lnTo>
                  <a:pt x="1940" y="1124"/>
                </a:lnTo>
                <a:lnTo>
                  <a:pt x="1933" y="1126"/>
                </a:lnTo>
                <a:lnTo>
                  <a:pt x="1927" y="1129"/>
                </a:lnTo>
                <a:lnTo>
                  <a:pt x="1919" y="1133"/>
                </a:lnTo>
                <a:lnTo>
                  <a:pt x="1913" y="1139"/>
                </a:lnTo>
                <a:lnTo>
                  <a:pt x="1906" y="1147"/>
                </a:lnTo>
                <a:lnTo>
                  <a:pt x="1900" y="1155"/>
                </a:lnTo>
                <a:lnTo>
                  <a:pt x="1894" y="1164"/>
                </a:lnTo>
                <a:lnTo>
                  <a:pt x="1894" y="1164"/>
                </a:lnTo>
                <a:lnTo>
                  <a:pt x="1886" y="1178"/>
                </a:lnTo>
                <a:lnTo>
                  <a:pt x="1877" y="1190"/>
                </a:lnTo>
                <a:lnTo>
                  <a:pt x="1864" y="1205"/>
                </a:lnTo>
                <a:lnTo>
                  <a:pt x="1855" y="1212"/>
                </a:lnTo>
                <a:lnTo>
                  <a:pt x="1846" y="1220"/>
                </a:lnTo>
                <a:lnTo>
                  <a:pt x="1835" y="1227"/>
                </a:lnTo>
                <a:lnTo>
                  <a:pt x="1824" y="1233"/>
                </a:lnTo>
                <a:lnTo>
                  <a:pt x="1810" y="1238"/>
                </a:lnTo>
                <a:lnTo>
                  <a:pt x="1797" y="1242"/>
                </a:lnTo>
                <a:lnTo>
                  <a:pt x="1782" y="1245"/>
                </a:lnTo>
                <a:lnTo>
                  <a:pt x="1765" y="1245"/>
                </a:lnTo>
                <a:lnTo>
                  <a:pt x="1765" y="1245"/>
                </a:lnTo>
                <a:lnTo>
                  <a:pt x="1746" y="1244"/>
                </a:lnTo>
                <a:lnTo>
                  <a:pt x="1728" y="1241"/>
                </a:lnTo>
                <a:lnTo>
                  <a:pt x="1710" y="1235"/>
                </a:lnTo>
                <a:lnTo>
                  <a:pt x="1693" y="1227"/>
                </a:lnTo>
                <a:lnTo>
                  <a:pt x="1677" y="1218"/>
                </a:lnTo>
                <a:lnTo>
                  <a:pt x="1662" y="1206"/>
                </a:lnTo>
                <a:lnTo>
                  <a:pt x="1649" y="1193"/>
                </a:lnTo>
                <a:lnTo>
                  <a:pt x="1635" y="1178"/>
                </a:lnTo>
                <a:lnTo>
                  <a:pt x="1623" y="1161"/>
                </a:lnTo>
                <a:lnTo>
                  <a:pt x="1613" y="1145"/>
                </a:lnTo>
                <a:lnTo>
                  <a:pt x="1604" y="1126"/>
                </a:lnTo>
                <a:lnTo>
                  <a:pt x="1595" y="1105"/>
                </a:lnTo>
                <a:lnTo>
                  <a:pt x="1589" y="1084"/>
                </a:lnTo>
                <a:lnTo>
                  <a:pt x="1584" y="1063"/>
                </a:lnTo>
                <a:lnTo>
                  <a:pt x="1581" y="1039"/>
                </a:lnTo>
                <a:lnTo>
                  <a:pt x="1581" y="1016"/>
                </a:lnTo>
                <a:lnTo>
                  <a:pt x="1581" y="1016"/>
                </a:lnTo>
                <a:lnTo>
                  <a:pt x="1581" y="993"/>
                </a:lnTo>
                <a:lnTo>
                  <a:pt x="1584" y="970"/>
                </a:lnTo>
                <a:lnTo>
                  <a:pt x="1589" y="948"/>
                </a:lnTo>
                <a:lnTo>
                  <a:pt x="1595" y="927"/>
                </a:lnTo>
                <a:lnTo>
                  <a:pt x="1604" y="907"/>
                </a:lnTo>
                <a:lnTo>
                  <a:pt x="1613" y="888"/>
                </a:lnTo>
                <a:lnTo>
                  <a:pt x="1623" y="870"/>
                </a:lnTo>
                <a:lnTo>
                  <a:pt x="1635" y="854"/>
                </a:lnTo>
                <a:lnTo>
                  <a:pt x="1649" y="839"/>
                </a:lnTo>
                <a:lnTo>
                  <a:pt x="1662" y="825"/>
                </a:lnTo>
                <a:lnTo>
                  <a:pt x="1677" y="815"/>
                </a:lnTo>
                <a:lnTo>
                  <a:pt x="1693" y="804"/>
                </a:lnTo>
                <a:lnTo>
                  <a:pt x="1710" y="797"/>
                </a:lnTo>
                <a:lnTo>
                  <a:pt x="1728" y="791"/>
                </a:lnTo>
                <a:lnTo>
                  <a:pt x="1746" y="788"/>
                </a:lnTo>
                <a:lnTo>
                  <a:pt x="1765" y="786"/>
                </a:lnTo>
                <a:lnTo>
                  <a:pt x="1765" y="786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</a:rPr>
              <a:t>Workforce Planning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1658938" y="5295587"/>
            <a:ext cx="1887537" cy="1570038"/>
          </a:xfrm>
          <a:custGeom>
            <a:avLst/>
            <a:gdLst>
              <a:gd name="T0" fmla="*/ 791 w 2377"/>
              <a:gd name="T1" fmla="*/ 179 h 1976"/>
              <a:gd name="T2" fmla="*/ 813 w 2377"/>
              <a:gd name="T3" fmla="*/ 131 h 1976"/>
              <a:gd name="T4" fmla="*/ 855 w 2377"/>
              <a:gd name="T5" fmla="*/ 89 h 1976"/>
              <a:gd name="T6" fmla="*/ 886 w 2377"/>
              <a:gd name="T7" fmla="*/ 70 h 1976"/>
              <a:gd name="T8" fmla="*/ 907 w 2377"/>
              <a:gd name="T9" fmla="*/ 43 h 1976"/>
              <a:gd name="T10" fmla="*/ 904 w 2377"/>
              <a:gd name="T11" fmla="*/ 19 h 1976"/>
              <a:gd name="T12" fmla="*/ 877 w 2377"/>
              <a:gd name="T13" fmla="*/ 3 h 1976"/>
              <a:gd name="T14" fmla="*/ 0 w 2377"/>
              <a:gd name="T15" fmla="*/ 1976 h 1976"/>
              <a:gd name="T16" fmla="*/ 1980 w 2377"/>
              <a:gd name="T17" fmla="*/ 1121 h 1976"/>
              <a:gd name="T18" fmla="*/ 1986 w 2377"/>
              <a:gd name="T19" fmla="*/ 1090 h 1976"/>
              <a:gd name="T20" fmla="*/ 2004 w 2377"/>
              <a:gd name="T21" fmla="*/ 1069 h 1976"/>
              <a:gd name="T22" fmla="*/ 2031 w 2377"/>
              <a:gd name="T23" fmla="*/ 1072 h 1976"/>
              <a:gd name="T24" fmla="*/ 2057 w 2377"/>
              <a:gd name="T25" fmla="*/ 1099 h 1976"/>
              <a:gd name="T26" fmla="*/ 2079 w 2377"/>
              <a:gd name="T27" fmla="*/ 1134 h 1976"/>
              <a:gd name="T28" fmla="*/ 2121 w 2377"/>
              <a:gd name="T29" fmla="*/ 1170 h 1976"/>
              <a:gd name="T30" fmla="*/ 2175 w 2377"/>
              <a:gd name="T31" fmla="*/ 1188 h 1976"/>
              <a:gd name="T32" fmla="*/ 2229 w 2377"/>
              <a:gd name="T33" fmla="*/ 1184 h 1976"/>
              <a:gd name="T34" fmla="*/ 2294 w 2377"/>
              <a:gd name="T35" fmla="*/ 1149 h 1976"/>
              <a:gd name="T36" fmla="*/ 2345 w 2377"/>
              <a:gd name="T37" fmla="*/ 1088 h 1976"/>
              <a:gd name="T38" fmla="*/ 2372 w 2377"/>
              <a:gd name="T39" fmla="*/ 1006 h 1976"/>
              <a:gd name="T40" fmla="*/ 2375 w 2377"/>
              <a:gd name="T41" fmla="*/ 936 h 1976"/>
              <a:gd name="T42" fmla="*/ 2354 w 2377"/>
              <a:gd name="T43" fmla="*/ 850 h 1976"/>
              <a:gd name="T44" fmla="*/ 2309 w 2377"/>
              <a:gd name="T45" fmla="*/ 783 h 1976"/>
              <a:gd name="T46" fmla="*/ 2247 w 2377"/>
              <a:gd name="T47" fmla="*/ 740 h 1976"/>
              <a:gd name="T48" fmla="*/ 2191 w 2377"/>
              <a:gd name="T49" fmla="*/ 729 h 1976"/>
              <a:gd name="T50" fmla="*/ 2133 w 2377"/>
              <a:gd name="T51" fmla="*/ 743 h 1976"/>
              <a:gd name="T52" fmla="*/ 2093 w 2377"/>
              <a:gd name="T53" fmla="*/ 770 h 1976"/>
              <a:gd name="T54" fmla="*/ 2063 w 2377"/>
              <a:gd name="T55" fmla="*/ 810 h 1976"/>
              <a:gd name="T56" fmla="*/ 2037 w 2377"/>
              <a:gd name="T57" fmla="*/ 843 h 1976"/>
              <a:gd name="T58" fmla="*/ 2010 w 2377"/>
              <a:gd name="T59" fmla="*/ 852 h 1976"/>
              <a:gd name="T60" fmla="*/ 1989 w 2377"/>
              <a:gd name="T61" fmla="*/ 837 h 1976"/>
              <a:gd name="T62" fmla="*/ 1980 w 2377"/>
              <a:gd name="T63" fmla="*/ 798 h 1976"/>
              <a:gd name="T64" fmla="*/ 1178 w 2377"/>
              <a:gd name="T65" fmla="*/ 0 h 1976"/>
              <a:gd name="T66" fmla="*/ 1146 w 2377"/>
              <a:gd name="T67" fmla="*/ 6 h 1976"/>
              <a:gd name="T68" fmla="*/ 1127 w 2377"/>
              <a:gd name="T69" fmla="*/ 25 h 1976"/>
              <a:gd name="T70" fmla="*/ 1128 w 2377"/>
              <a:gd name="T71" fmla="*/ 51 h 1976"/>
              <a:gd name="T72" fmla="*/ 1155 w 2377"/>
              <a:gd name="T73" fmla="*/ 76 h 1976"/>
              <a:gd name="T74" fmla="*/ 1191 w 2377"/>
              <a:gd name="T75" fmla="*/ 98 h 1976"/>
              <a:gd name="T76" fmla="*/ 1227 w 2377"/>
              <a:gd name="T77" fmla="*/ 142 h 1976"/>
              <a:gd name="T78" fmla="*/ 1245 w 2377"/>
              <a:gd name="T79" fmla="*/ 196 h 1976"/>
              <a:gd name="T80" fmla="*/ 1242 w 2377"/>
              <a:gd name="T81" fmla="*/ 248 h 1976"/>
              <a:gd name="T82" fmla="*/ 1206 w 2377"/>
              <a:gd name="T83" fmla="*/ 314 h 1976"/>
              <a:gd name="T84" fmla="*/ 1145 w 2377"/>
              <a:gd name="T85" fmla="*/ 365 h 1976"/>
              <a:gd name="T86" fmla="*/ 1063 w 2377"/>
              <a:gd name="T87" fmla="*/ 391 h 1976"/>
              <a:gd name="T88" fmla="*/ 994 w 2377"/>
              <a:gd name="T89" fmla="*/ 394 h 1976"/>
              <a:gd name="T90" fmla="*/ 907 w 2377"/>
              <a:gd name="T91" fmla="*/ 374 h 1976"/>
              <a:gd name="T92" fmla="*/ 840 w 2377"/>
              <a:gd name="T93" fmla="*/ 329 h 1976"/>
              <a:gd name="T94" fmla="*/ 798 w 2377"/>
              <a:gd name="T95" fmla="*/ 266 h 1976"/>
              <a:gd name="T96" fmla="*/ 788 w 2377"/>
              <a:gd name="T97" fmla="*/ 21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377" h="1976">
                <a:moveTo>
                  <a:pt x="788" y="212"/>
                </a:moveTo>
                <a:lnTo>
                  <a:pt x="788" y="212"/>
                </a:lnTo>
                <a:lnTo>
                  <a:pt x="788" y="196"/>
                </a:lnTo>
                <a:lnTo>
                  <a:pt x="791" y="179"/>
                </a:lnTo>
                <a:lnTo>
                  <a:pt x="795" y="166"/>
                </a:lnTo>
                <a:lnTo>
                  <a:pt x="800" y="152"/>
                </a:lnTo>
                <a:lnTo>
                  <a:pt x="806" y="142"/>
                </a:lnTo>
                <a:lnTo>
                  <a:pt x="813" y="131"/>
                </a:lnTo>
                <a:lnTo>
                  <a:pt x="821" y="121"/>
                </a:lnTo>
                <a:lnTo>
                  <a:pt x="828" y="113"/>
                </a:lnTo>
                <a:lnTo>
                  <a:pt x="843" y="98"/>
                </a:lnTo>
                <a:lnTo>
                  <a:pt x="855" y="89"/>
                </a:lnTo>
                <a:lnTo>
                  <a:pt x="868" y="82"/>
                </a:lnTo>
                <a:lnTo>
                  <a:pt x="868" y="82"/>
                </a:lnTo>
                <a:lnTo>
                  <a:pt x="877" y="76"/>
                </a:lnTo>
                <a:lnTo>
                  <a:pt x="886" y="70"/>
                </a:lnTo>
                <a:lnTo>
                  <a:pt x="894" y="64"/>
                </a:lnTo>
                <a:lnTo>
                  <a:pt x="900" y="57"/>
                </a:lnTo>
                <a:lnTo>
                  <a:pt x="904" y="51"/>
                </a:lnTo>
                <a:lnTo>
                  <a:pt x="907" y="43"/>
                </a:lnTo>
                <a:lnTo>
                  <a:pt x="909" y="37"/>
                </a:lnTo>
                <a:lnTo>
                  <a:pt x="909" y="31"/>
                </a:lnTo>
                <a:lnTo>
                  <a:pt x="907" y="25"/>
                </a:lnTo>
                <a:lnTo>
                  <a:pt x="904" y="19"/>
                </a:lnTo>
                <a:lnTo>
                  <a:pt x="900" y="13"/>
                </a:lnTo>
                <a:lnTo>
                  <a:pt x="894" y="9"/>
                </a:lnTo>
                <a:lnTo>
                  <a:pt x="886" y="6"/>
                </a:lnTo>
                <a:lnTo>
                  <a:pt x="877" y="3"/>
                </a:lnTo>
                <a:lnTo>
                  <a:pt x="867" y="1"/>
                </a:lnTo>
                <a:lnTo>
                  <a:pt x="856" y="0"/>
                </a:lnTo>
                <a:lnTo>
                  <a:pt x="0" y="0"/>
                </a:lnTo>
                <a:lnTo>
                  <a:pt x="0" y="1976"/>
                </a:lnTo>
                <a:lnTo>
                  <a:pt x="1979" y="1976"/>
                </a:lnTo>
                <a:lnTo>
                  <a:pt x="1979" y="1522"/>
                </a:lnTo>
                <a:lnTo>
                  <a:pt x="1980" y="1522"/>
                </a:lnTo>
                <a:lnTo>
                  <a:pt x="1980" y="1121"/>
                </a:lnTo>
                <a:lnTo>
                  <a:pt x="1980" y="1121"/>
                </a:lnTo>
                <a:lnTo>
                  <a:pt x="1982" y="1109"/>
                </a:lnTo>
                <a:lnTo>
                  <a:pt x="1983" y="1099"/>
                </a:lnTo>
                <a:lnTo>
                  <a:pt x="1986" y="1090"/>
                </a:lnTo>
                <a:lnTo>
                  <a:pt x="1989" y="1082"/>
                </a:lnTo>
                <a:lnTo>
                  <a:pt x="1994" y="1076"/>
                </a:lnTo>
                <a:lnTo>
                  <a:pt x="2000" y="1072"/>
                </a:lnTo>
                <a:lnTo>
                  <a:pt x="2004" y="1069"/>
                </a:lnTo>
                <a:lnTo>
                  <a:pt x="2010" y="1067"/>
                </a:lnTo>
                <a:lnTo>
                  <a:pt x="2018" y="1067"/>
                </a:lnTo>
                <a:lnTo>
                  <a:pt x="2024" y="1069"/>
                </a:lnTo>
                <a:lnTo>
                  <a:pt x="2031" y="1072"/>
                </a:lnTo>
                <a:lnTo>
                  <a:pt x="2037" y="1076"/>
                </a:lnTo>
                <a:lnTo>
                  <a:pt x="2045" y="1082"/>
                </a:lnTo>
                <a:lnTo>
                  <a:pt x="2051" y="1090"/>
                </a:lnTo>
                <a:lnTo>
                  <a:pt x="2057" y="1099"/>
                </a:lnTo>
                <a:lnTo>
                  <a:pt x="2063" y="1109"/>
                </a:lnTo>
                <a:lnTo>
                  <a:pt x="2063" y="1109"/>
                </a:lnTo>
                <a:lnTo>
                  <a:pt x="2070" y="1121"/>
                </a:lnTo>
                <a:lnTo>
                  <a:pt x="2079" y="1134"/>
                </a:lnTo>
                <a:lnTo>
                  <a:pt x="2093" y="1149"/>
                </a:lnTo>
                <a:lnTo>
                  <a:pt x="2102" y="1157"/>
                </a:lnTo>
                <a:lnTo>
                  <a:pt x="2111" y="1163"/>
                </a:lnTo>
                <a:lnTo>
                  <a:pt x="2121" y="1170"/>
                </a:lnTo>
                <a:lnTo>
                  <a:pt x="2133" y="1176"/>
                </a:lnTo>
                <a:lnTo>
                  <a:pt x="2146" y="1181"/>
                </a:lnTo>
                <a:lnTo>
                  <a:pt x="2160" y="1185"/>
                </a:lnTo>
                <a:lnTo>
                  <a:pt x="2175" y="1188"/>
                </a:lnTo>
                <a:lnTo>
                  <a:pt x="2191" y="1188"/>
                </a:lnTo>
                <a:lnTo>
                  <a:pt x="2191" y="1188"/>
                </a:lnTo>
                <a:lnTo>
                  <a:pt x="2211" y="1188"/>
                </a:lnTo>
                <a:lnTo>
                  <a:pt x="2229" y="1184"/>
                </a:lnTo>
                <a:lnTo>
                  <a:pt x="2247" y="1179"/>
                </a:lnTo>
                <a:lnTo>
                  <a:pt x="2263" y="1170"/>
                </a:lnTo>
                <a:lnTo>
                  <a:pt x="2279" y="1161"/>
                </a:lnTo>
                <a:lnTo>
                  <a:pt x="2294" y="1149"/>
                </a:lnTo>
                <a:lnTo>
                  <a:pt x="2309" y="1136"/>
                </a:lnTo>
                <a:lnTo>
                  <a:pt x="2321" y="1121"/>
                </a:lnTo>
                <a:lnTo>
                  <a:pt x="2333" y="1106"/>
                </a:lnTo>
                <a:lnTo>
                  <a:pt x="2345" y="1088"/>
                </a:lnTo>
                <a:lnTo>
                  <a:pt x="2354" y="1069"/>
                </a:lnTo>
                <a:lnTo>
                  <a:pt x="2362" y="1049"/>
                </a:lnTo>
                <a:lnTo>
                  <a:pt x="2368" y="1028"/>
                </a:lnTo>
                <a:lnTo>
                  <a:pt x="2372" y="1006"/>
                </a:lnTo>
                <a:lnTo>
                  <a:pt x="2375" y="983"/>
                </a:lnTo>
                <a:lnTo>
                  <a:pt x="2377" y="960"/>
                </a:lnTo>
                <a:lnTo>
                  <a:pt x="2377" y="960"/>
                </a:lnTo>
                <a:lnTo>
                  <a:pt x="2375" y="936"/>
                </a:lnTo>
                <a:lnTo>
                  <a:pt x="2372" y="913"/>
                </a:lnTo>
                <a:lnTo>
                  <a:pt x="2368" y="891"/>
                </a:lnTo>
                <a:lnTo>
                  <a:pt x="2362" y="870"/>
                </a:lnTo>
                <a:lnTo>
                  <a:pt x="2354" y="850"/>
                </a:lnTo>
                <a:lnTo>
                  <a:pt x="2345" y="831"/>
                </a:lnTo>
                <a:lnTo>
                  <a:pt x="2333" y="813"/>
                </a:lnTo>
                <a:lnTo>
                  <a:pt x="2321" y="797"/>
                </a:lnTo>
                <a:lnTo>
                  <a:pt x="2309" y="783"/>
                </a:lnTo>
                <a:lnTo>
                  <a:pt x="2294" y="770"/>
                </a:lnTo>
                <a:lnTo>
                  <a:pt x="2279" y="758"/>
                </a:lnTo>
                <a:lnTo>
                  <a:pt x="2263" y="749"/>
                </a:lnTo>
                <a:lnTo>
                  <a:pt x="2247" y="740"/>
                </a:lnTo>
                <a:lnTo>
                  <a:pt x="2229" y="735"/>
                </a:lnTo>
                <a:lnTo>
                  <a:pt x="2211" y="731"/>
                </a:lnTo>
                <a:lnTo>
                  <a:pt x="2191" y="729"/>
                </a:lnTo>
                <a:lnTo>
                  <a:pt x="2191" y="729"/>
                </a:lnTo>
                <a:lnTo>
                  <a:pt x="2175" y="731"/>
                </a:lnTo>
                <a:lnTo>
                  <a:pt x="2160" y="734"/>
                </a:lnTo>
                <a:lnTo>
                  <a:pt x="2146" y="737"/>
                </a:lnTo>
                <a:lnTo>
                  <a:pt x="2133" y="743"/>
                </a:lnTo>
                <a:lnTo>
                  <a:pt x="2121" y="749"/>
                </a:lnTo>
                <a:lnTo>
                  <a:pt x="2111" y="755"/>
                </a:lnTo>
                <a:lnTo>
                  <a:pt x="2102" y="762"/>
                </a:lnTo>
                <a:lnTo>
                  <a:pt x="2093" y="770"/>
                </a:lnTo>
                <a:lnTo>
                  <a:pt x="2079" y="785"/>
                </a:lnTo>
                <a:lnTo>
                  <a:pt x="2070" y="798"/>
                </a:lnTo>
                <a:lnTo>
                  <a:pt x="2063" y="810"/>
                </a:lnTo>
                <a:lnTo>
                  <a:pt x="2063" y="810"/>
                </a:lnTo>
                <a:lnTo>
                  <a:pt x="2057" y="820"/>
                </a:lnTo>
                <a:lnTo>
                  <a:pt x="2051" y="829"/>
                </a:lnTo>
                <a:lnTo>
                  <a:pt x="2045" y="837"/>
                </a:lnTo>
                <a:lnTo>
                  <a:pt x="2037" y="843"/>
                </a:lnTo>
                <a:lnTo>
                  <a:pt x="2031" y="847"/>
                </a:lnTo>
                <a:lnTo>
                  <a:pt x="2024" y="850"/>
                </a:lnTo>
                <a:lnTo>
                  <a:pt x="2018" y="852"/>
                </a:lnTo>
                <a:lnTo>
                  <a:pt x="2010" y="852"/>
                </a:lnTo>
                <a:lnTo>
                  <a:pt x="2004" y="850"/>
                </a:lnTo>
                <a:lnTo>
                  <a:pt x="2000" y="847"/>
                </a:lnTo>
                <a:lnTo>
                  <a:pt x="1994" y="843"/>
                </a:lnTo>
                <a:lnTo>
                  <a:pt x="1989" y="837"/>
                </a:lnTo>
                <a:lnTo>
                  <a:pt x="1986" y="829"/>
                </a:lnTo>
                <a:lnTo>
                  <a:pt x="1983" y="820"/>
                </a:lnTo>
                <a:lnTo>
                  <a:pt x="1982" y="810"/>
                </a:lnTo>
                <a:lnTo>
                  <a:pt x="1980" y="798"/>
                </a:lnTo>
                <a:lnTo>
                  <a:pt x="1980" y="547"/>
                </a:lnTo>
                <a:lnTo>
                  <a:pt x="1979" y="547"/>
                </a:lnTo>
                <a:lnTo>
                  <a:pt x="1979" y="0"/>
                </a:lnTo>
                <a:lnTo>
                  <a:pt x="1178" y="0"/>
                </a:lnTo>
                <a:lnTo>
                  <a:pt x="1178" y="0"/>
                </a:lnTo>
                <a:lnTo>
                  <a:pt x="1166" y="1"/>
                </a:lnTo>
                <a:lnTo>
                  <a:pt x="1155" y="3"/>
                </a:lnTo>
                <a:lnTo>
                  <a:pt x="1146" y="6"/>
                </a:lnTo>
                <a:lnTo>
                  <a:pt x="1140" y="9"/>
                </a:lnTo>
                <a:lnTo>
                  <a:pt x="1134" y="13"/>
                </a:lnTo>
                <a:lnTo>
                  <a:pt x="1130" y="19"/>
                </a:lnTo>
                <a:lnTo>
                  <a:pt x="1127" y="25"/>
                </a:lnTo>
                <a:lnTo>
                  <a:pt x="1125" y="31"/>
                </a:lnTo>
                <a:lnTo>
                  <a:pt x="1125" y="37"/>
                </a:lnTo>
                <a:lnTo>
                  <a:pt x="1125" y="43"/>
                </a:lnTo>
                <a:lnTo>
                  <a:pt x="1128" y="51"/>
                </a:lnTo>
                <a:lnTo>
                  <a:pt x="1133" y="57"/>
                </a:lnTo>
                <a:lnTo>
                  <a:pt x="1139" y="64"/>
                </a:lnTo>
                <a:lnTo>
                  <a:pt x="1146" y="70"/>
                </a:lnTo>
                <a:lnTo>
                  <a:pt x="1155" y="76"/>
                </a:lnTo>
                <a:lnTo>
                  <a:pt x="1166" y="82"/>
                </a:lnTo>
                <a:lnTo>
                  <a:pt x="1166" y="82"/>
                </a:lnTo>
                <a:lnTo>
                  <a:pt x="1178" y="89"/>
                </a:lnTo>
                <a:lnTo>
                  <a:pt x="1191" y="98"/>
                </a:lnTo>
                <a:lnTo>
                  <a:pt x="1206" y="113"/>
                </a:lnTo>
                <a:lnTo>
                  <a:pt x="1214" y="121"/>
                </a:lnTo>
                <a:lnTo>
                  <a:pt x="1221" y="131"/>
                </a:lnTo>
                <a:lnTo>
                  <a:pt x="1227" y="142"/>
                </a:lnTo>
                <a:lnTo>
                  <a:pt x="1233" y="152"/>
                </a:lnTo>
                <a:lnTo>
                  <a:pt x="1239" y="166"/>
                </a:lnTo>
                <a:lnTo>
                  <a:pt x="1242" y="179"/>
                </a:lnTo>
                <a:lnTo>
                  <a:pt x="1245" y="196"/>
                </a:lnTo>
                <a:lnTo>
                  <a:pt x="1247" y="212"/>
                </a:lnTo>
                <a:lnTo>
                  <a:pt x="1247" y="212"/>
                </a:lnTo>
                <a:lnTo>
                  <a:pt x="1245" y="230"/>
                </a:lnTo>
                <a:lnTo>
                  <a:pt x="1242" y="248"/>
                </a:lnTo>
                <a:lnTo>
                  <a:pt x="1236" y="266"/>
                </a:lnTo>
                <a:lnTo>
                  <a:pt x="1229" y="282"/>
                </a:lnTo>
                <a:lnTo>
                  <a:pt x="1218" y="299"/>
                </a:lnTo>
                <a:lnTo>
                  <a:pt x="1206" y="314"/>
                </a:lnTo>
                <a:lnTo>
                  <a:pt x="1194" y="329"/>
                </a:lnTo>
                <a:lnTo>
                  <a:pt x="1179" y="342"/>
                </a:lnTo>
                <a:lnTo>
                  <a:pt x="1163" y="354"/>
                </a:lnTo>
                <a:lnTo>
                  <a:pt x="1145" y="365"/>
                </a:lnTo>
                <a:lnTo>
                  <a:pt x="1125" y="374"/>
                </a:lnTo>
                <a:lnTo>
                  <a:pt x="1106" y="381"/>
                </a:lnTo>
                <a:lnTo>
                  <a:pt x="1085" y="387"/>
                </a:lnTo>
                <a:lnTo>
                  <a:pt x="1063" y="391"/>
                </a:lnTo>
                <a:lnTo>
                  <a:pt x="1040" y="394"/>
                </a:lnTo>
                <a:lnTo>
                  <a:pt x="1016" y="396"/>
                </a:lnTo>
                <a:lnTo>
                  <a:pt x="1016" y="396"/>
                </a:lnTo>
                <a:lnTo>
                  <a:pt x="994" y="394"/>
                </a:lnTo>
                <a:lnTo>
                  <a:pt x="970" y="391"/>
                </a:lnTo>
                <a:lnTo>
                  <a:pt x="949" y="387"/>
                </a:lnTo>
                <a:lnTo>
                  <a:pt x="928" y="381"/>
                </a:lnTo>
                <a:lnTo>
                  <a:pt x="907" y="374"/>
                </a:lnTo>
                <a:lnTo>
                  <a:pt x="888" y="365"/>
                </a:lnTo>
                <a:lnTo>
                  <a:pt x="871" y="354"/>
                </a:lnTo>
                <a:lnTo>
                  <a:pt x="855" y="342"/>
                </a:lnTo>
                <a:lnTo>
                  <a:pt x="840" y="329"/>
                </a:lnTo>
                <a:lnTo>
                  <a:pt x="827" y="314"/>
                </a:lnTo>
                <a:lnTo>
                  <a:pt x="815" y="299"/>
                </a:lnTo>
                <a:lnTo>
                  <a:pt x="806" y="282"/>
                </a:lnTo>
                <a:lnTo>
                  <a:pt x="798" y="266"/>
                </a:lnTo>
                <a:lnTo>
                  <a:pt x="792" y="248"/>
                </a:lnTo>
                <a:lnTo>
                  <a:pt x="789" y="230"/>
                </a:lnTo>
                <a:lnTo>
                  <a:pt x="788" y="212"/>
                </a:lnTo>
                <a:lnTo>
                  <a:pt x="788" y="212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24000" tIns="288000" anchor="ctr"/>
          <a:lstStyle/>
          <a:p>
            <a:r>
              <a:rPr lang="en-US" sz="1600" b="1" dirty="0" smtClean="0"/>
              <a:t>Distribute Comp</a:t>
            </a:r>
          </a:p>
          <a:p>
            <a:r>
              <a:rPr lang="en-US" sz="1600" b="1" dirty="0" smtClean="0"/>
              <a:t>Award</a:t>
            </a:r>
          </a:p>
          <a:p>
            <a:r>
              <a:rPr lang="en-US" sz="1600" b="1" dirty="0" smtClean="0"/>
              <a:t>Statements</a:t>
            </a:r>
            <a:endParaRPr lang="en-GB" sz="1600" b="1" dirty="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3236913" y="4976500"/>
            <a:ext cx="1884362" cy="1884362"/>
          </a:xfrm>
          <a:custGeom>
            <a:avLst/>
            <a:gdLst>
              <a:gd name="T0" fmla="*/ 2145 w 2376"/>
              <a:gd name="T1" fmla="*/ 1136 h 2374"/>
              <a:gd name="T2" fmla="*/ 2092 w 2376"/>
              <a:gd name="T3" fmla="*/ 1169 h 2374"/>
              <a:gd name="T4" fmla="*/ 2056 w 2376"/>
              <a:gd name="T5" fmla="*/ 1218 h 2374"/>
              <a:gd name="T6" fmla="*/ 2023 w 2376"/>
              <a:gd name="T7" fmla="*/ 1248 h 2374"/>
              <a:gd name="T8" fmla="*/ 1993 w 2376"/>
              <a:gd name="T9" fmla="*/ 1241 h 2374"/>
              <a:gd name="T10" fmla="*/ 1979 w 2376"/>
              <a:gd name="T11" fmla="*/ 1198 h 2374"/>
              <a:gd name="T12" fmla="*/ 1102 w 2376"/>
              <a:gd name="T13" fmla="*/ 393 h 2374"/>
              <a:gd name="T14" fmla="*/ 1072 w 2376"/>
              <a:gd name="T15" fmla="*/ 371 h 2374"/>
              <a:gd name="T16" fmla="*/ 1080 w 2376"/>
              <a:gd name="T17" fmla="*/ 338 h 2374"/>
              <a:gd name="T18" fmla="*/ 1113 w 2376"/>
              <a:gd name="T19" fmla="*/ 314 h 2374"/>
              <a:gd name="T20" fmla="*/ 1168 w 2376"/>
              <a:gd name="T21" fmla="*/ 265 h 2374"/>
              <a:gd name="T22" fmla="*/ 1192 w 2376"/>
              <a:gd name="T23" fmla="*/ 200 h 2374"/>
              <a:gd name="T24" fmla="*/ 1183 w 2376"/>
              <a:gd name="T25" fmla="*/ 130 h 2374"/>
              <a:gd name="T26" fmla="*/ 1126 w 2376"/>
              <a:gd name="T27" fmla="*/ 54 h 2374"/>
              <a:gd name="T28" fmla="*/ 1032 w 2376"/>
              <a:gd name="T29" fmla="*/ 9 h 2374"/>
              <a:gd name="T30" fmla="*/ 939 w 2376"/>
              <a:gd name="T31" fmla="*/ 2 h 2374"/>
              <a:gd name="T32" fmla="*/ 835 w 2376"/>
              <a:gd name="T33" fmla="*/ 32 h 2374"/>
              <a:gd name="T34" fmla="*/ 761 w 2376"/>
              <a:gd name="T35" fmla="*/ 97 h 2374"/>
              <a:gd name="T36" fmla="*/ 734 w 2376"/>
              <a:gd name="T37" fmla="*/ 184 h 2374"/>
              <a:gd name="T38" fmla="*/ 746 w 2376"/>
              <a:gd name="T39" fmla="*/ 242 h 2374"/>
              <a:gd name="T40" fmla="*/ 788 w 2376"/>
              <a:gd name="T41" fmla="*/ 296 h 2374"/>
              <a:gd name="T42" fmla="*/ 833 w 2376"/>
              <a:gd name="T43" fmla="*/ 326 h 2374"/>
              <a:gd name="T44" fmla="*/ 855 w 2376"/>
              <a:gd name="T45" fmla="*/ 359 h 2374"/>
              <a:gd name="T46" fmla="*/ 840 w 2376"/>
              <a:gd name="T47" fmla="*/ 386 h 2374"/>
              <a:gd name="T48" fmla="*/ 0 w 2376"/>
              <a:gd name="T49" fmla="*/ 395 h 2374"/>
              <a:gd name="T50" fmla="*/ 24 w 2376"/>
              <a:gd name="T51" fmla="*/ 1250 h 2374"/>
              <a:gd name="T52" fmla="*/ 72 w 2376"/>
              <a:gd name="T53" fmla="*/ 1208 h 2374"/>
              <a:gd name="T54" fmla="*/ 111 w 2376"/>
              <a:gd name="T55" fmla="*/ 1160 h 2374"/>
              <a:gd name="T56" fmla="*/ 169 w 2376"/>
              <a:gd name="T57" fmla="*/ 1132 h 2374"/>
              <a:gd name="T58" fmla="*/ 238 w 2376"/>
              <a:gd name="T59" fmla="*/ 1133 h 2374"/>
              <a:gd name="T60" fmla="*/ 319 w 2376"/>
              <a:gd name="T61" fmla="*/ 1181 h 2374"/>
              <a:gd name="T62" fmla="*/ 371 w 2376"/>
              <a:gd name="T63" fmla="*/ 1268 h 2374"/>
              <a:gd name="T64" fmla="*/ 386 w 2376"/>
              <a:gd name="T65" fmla="*/ 1358 h 2374"/>
              <a:gd name="T66" fmla="*/ 364 w 2376"/>
              <a:gd name="T67" fmla="*/ 1467 h 2374"/>
              <a:gd name="T68" fmla="*/ 304 w 2376"/>
              <a:gd name="T69" fmla="*/ 1547 h 2374"/>
              <a:gd name="T70" fmla="*/ 220 w 2376"/>
              <a:gd name="T71" fmla="*/ 1586 h 2374"/>
              <a:gd name="T72" fmla="*/ 156 w 2376"/>
              <a:gd name="T73" fmla="*/ 1579 h 2374"/>
              <a:gd name="T74" fmla="*/ 102 w 2376"/>
              <a:gd name="T75" fmla="*/ 1547 h 2374"/>
              <a:gd name="T76" fmla="*/ 63 w 2376"/>
              <a:gd name="T77" fmla="*/ 1492 h 2374"/>
              <a:gd name="T78" fmla="*/ 15 w 2376"/>
              <a:gd name="T79" fmla="*/ 1467 h 2374"/>
              <a:gd name="T80" fmla="*/ 1979 w 2376"/>
              <a:gd name="T81" fmla="*/ 1519 h 2374"/>
              <a:gd name="T82" fmla="*/ 1988 w 2376"/>
              <a:gd name="T83" fmla="*/ 1482 h 2374"/>
              <a:gd name="T84" fmla="*/ 2017 w 2376"/>
              <a:gd name="T85" fmla="*/ 1467 h 2374"/>
              <a:gd name="T86" fmla="*/ 2050 w 2376"/>
              <a:gd name="T87" fmla="*/ 1488 h 2374"/>
              <a:gd name="T88" fmla="*/ 2078 w 2376"/>
              <a:gd name="T89" fmla="*/ 1532 h 2374"/>
              <a:gd name="T90" fmla="*/ 2132 w 2376"/>
              <a:gd name="T91" fmla="*/ 1574 h 2374"/>
              <a:gd name="T92" fmla="*/ 2190 w 2376"/>
              <a:gd name="T93" fmla="*/ 1588 h 2374"/>
              <a:gd name="T94" fmla="*/ 2278 w 2376"/>
              <a:gd name="T95" fmla="*/ 1559 h 2374"/>
              <a:gd name="T96" fmla="*/ 2344 w 2376"/>
              <a:gd name="T97" fmla="*/ 1486 h 2374"/>
              <a:gd name="T98" fmla="*/ 2374 w 2376"/>
              <a:gd name="T99" fmla="*/ 1381 h 2374"/>
              <a:gd name="T100" fmla="*/ 2367 w 2376"/>
              <a:gd name="T101" fmla="*/ 1290 h 2374"/>
              <a:gd name="T102" fmla="*/ 2322 w 2376"/>
              <a:gd name="T103" fmla="*/ 1196 h 2374"/>
              <a:gd name="T104" fmla="*/ 2246 w 2376"/>
              <a:gd name="T105" fmla="*/ 1139 h 2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6" h="2374">
                <a:moveTo>
                  <a:pt x="2190" y="1129"/>
                </a:moveTo>
                <a:lnTo>
                  <a:pt x="2190" y="1129"/>
                </a:lnTo>
                <a:lnTo>
                  <a:pt x="2174" y="1129"/>
                </a:lnTo>
                <a:lnTo>
                  <a:pt x="2159" y="1132"/>
                </a:lnTo>
                <a:lnTo>
                  <a:pt x="2145" y="1136"/>
                </a:lnTo>
                <a:lnTo>
                  <a:pt x="2132" y="1141"/>
                </a:lnTo>
                <a:lnTo>
                  <a:pt x="2121" y="1147"/>
                </a:lnTo>
                <a:lnTo>
                  <a:pt x="2110" y="1154"/>
                </a:lnTo>
                <a:lnTo>
                  <a:pt x="2101" y="1162"/>
                </a:lnTo>
                <a:lnTo>
                  <a:pt x="2092" y="1169"/>
                </a:lnTo>
                <a:lnTo>
                  <a:pt x="2078" y="1184"/>
                </a:lnTo>
                <a:lnTo>
                  <a:pt x="2069" y="1196"/>
                </a:lnTo>
                <a:lnTo>
                  <a:pt x="2062" y="1210"/>
                </a:lnTo>
                <a:lnTo>
                  <a:pt x="2062" y="1210"/>
                </a:lnTo>
                <a:lnTo>
                  <a:pt x="2056" y="1218"/>
                </a:lnTo>
                <a:lnTo>
                  <a:pt x="2050" y="1227"/>
                </a:lnTo>
                <a:lnTo>
                  <a:pt x="2044" y="1235"/>
                </a:lnTo>
                <a:lnTo>
                  <a:pt x="2036" y="1241"/>
                </a:lnTo>
                <a:lnTo>
                  <a:pt x="2030" y="1245"/>
                </a:lnTo>
                <a:lnTo>
                  <a:pt x="2023" y="1248"/>
                </a:lnTo>
                <a:lnTo>
                  <a:pt x="2017" y="1250"/>
                </a:lnTo>
                <a:lnTo>
                  <a:pt x="2009" y="1250"/>
                </a:lnTo>
                <a:lnTo>
                  <a:pt x="2003" y="1248"/>
                </a:lnTo>
                <a:lnTo>
                  <a:pt x="1999" y="1245"/>
                </a:lnTo>
                <a:lnTo>
                  <a:pt x="1993" y="1241"/>
                </a:lnTo>
                <a:lnTo>
                  <a:pt x="1988" y="1235"/>
                </a:lnTo>
                <a:lnTo>
                  <a:pt x="1985" y="1227"/>
                </a:lnTo>
                <a:lnTo>
                  <a:pt x="1982" y="1218"/>
                </a:lnTo>
                <a:lnTo>
                  <a:pt x="1981" y="1208"/>
                </a:lnTo>
                <a:lnTo>
                  <a:pt x="1979" y="1198"/>
                </a:lnTo>
                <a:lnTo>
                  <a:pt x="1979" y="395"/>
                </a:lnTo>
                <a:lnTo>
                  <a:pt x="1125" y="395"/>
                </a:lnTo>
                <a:lnTo>
                  <a:pt x="1125" y="395"/>
                </a:lnTo>
                <a:lnTo>
                  <a:pt x="1113" y="395"/>
                </a:lnTo>
                <a:lnTo>
                  <a:pt x="1102" y="393"/>
                </a:lnTo>
                <a:lnTo>
                  <a:pt x="1093" y="390"/>
                </a:lnTo>
                <a:lnTo>
                  <a:pt x="1086" y="386"/>
                </a:lnTo>
                <a:lnTo>
                  <a:pt x="1080" y="381"/>
                </a:lnTo>
                <a:lnTo>
                  <a:pt x="1075" y="377"/>
                </a:lnTo>
                <a:lnTo>
                  <a:pt x="1072" y="371"/>
                </a:lnTo>
                <a:lnTo>
                  <a:pt x="1071" y="365"/>
                </a:lnTo>
                <a:lnTo>
                  <a:pt x="1071" y="359"/>
                </a:lnTo>
                <a:lnTo>
                  <a:pt x="1072" y="351"/>
                </a:lnTo>
                <a:lnTo>
                  <a:pt x="1075" y="345"/>
                </a:lnTo>
                <a:lnTo>
                  <a:pt x="1080" y="338"/>
                </a:lnTo>
                <a:lnTo>
                  <a:pt x="1086" y="332"/>
                </a:lnTo>
                <a:lnTo>
                  <a:pt x="1093" y="326"/>
                </a:lnTo>
                <a:lnTo>
                  <a:pt x="1102" y="319"/>
                </a:lnTo>
                <a:lnTo>
                  <a:pt x="1113" y="314"/>
                </a:lnTo>
                <a:lnTo>
                  <a:pt x="1113" y="314"/>
                </a:lnTo>
                <a:lnTo>
                  <a:pt x="1125" y="307"/>
                </a:lnTo>
                <a:lnTo>
                  <a:pt x="1138" y="296"/>
                </a:lnTo>
                <a:lnTo>
                  <a:pt x="1153" y="283"/>
                </a:lnTo>
                <a:lnTo>
                  <a:pt x="1160" y="275"/>
                </a:lnTo>
                <a:lnTo>
                  <a:pt x="1168" y="265"/>
                </a:lnTo>
                <a:lnTo>
                  <a:pt x="1174" y="254"/>
                </a:lnTo>
                <a:lnTo>
                  <a:pt x="1180" y="242"/>
                </a:lnTo>
                <a:lnTo>
                  <a:pt x="1186" y="230"/>
                </a:lnTo>
                <a:lnTo>
                  <a:pt x="1189" y="215"/>
                </a:lnTo>
                <a:lnTo>
                  <a:pt x="1192" y="200"/>
                </a:lnTo>
                <a:lnTo>
                  <a:pt x="1193" y="184"/>
                </a:lnTo>
                <a:lnTo>
                  <a:pt x="1193" y="184"/>
                </a:lnTo>
                <a:lnTo>
                  <a:pt x="1192" y="166"/>
                </a:lnTo>
                <a:lnTo>
                  <a:pt x="1187" y="147"/>
                </a:lnTo>
                <a:lnTo>
                  <a:pt x="1183" y="130"/>
                </a:lnTo>
                <a:lnTo>
                  <a:pt x="1174" y="112"/>
                </a:lnTo>
                <a:lnTo>
                  <a:pt x="1165" y="97"/>
                </a:lnTo>
                <a:lnTo>
                  <a:pt x="1153" y="81"/>
                </a:lnTo>
                <a:lnTo>
                  <a:pt x="1141" y="67"/>
                </a:lnTo>
                <a:lnTo>
                  <a:pt x="1126" y="54"/>
                </a:lnTo>
                <a:lnTo>
                  <a:pt x="1110" y="42"/>
                </a:lnTo>
                <a:lnTo>
                  <a:pt x="1092" y="32"/>
                </a:lnTo>
                <a:lnTo>
                  <a:pt x="1072" y="23"/>
                </a:lnTo>
                <a:lnTo>
                  <a:pt x="1053" y="15"/>
                </a:lnTo>
                <a:lnTo>
                  <a:pt x="1032" y="9"/>
                </a:lnTo>
                <a:lnTo>
                  <a:pt x="1009" y="3"/>
                </a:lnTo>
                <a:lnTo>
                  <a:pt x="987" y="2"/>
                </a:lnTo>
                <a:lnTo>
                  <a:pt x="963" y="0"/>
                </a:lnTo>
                <a:lnTo>
                  <a:pt x="963" y="0"/>
                </a:lnTo>
                <a:lnTo>
                  <a:pt x="939" y="2"/>
                </a:lnTo>
                <a:lnTo>
                  <a:pt x="917" y="3"/>
                </a:lnTo>
                <a:lnTo>
                  <a:pt x="894" y="9"/>
                </a:lnTo>
                <a:lnTo>
                  <a:pt x="873" y="15"/>
                </a:lnTo>
                <a:lnTo>
                  <a:pt x="854" y="23"/>
                </a:lnTo>
                <a:lnTo>
                  <a:pt x="835" y="32"/>
                </a:lnTo>
                <a:lnTo>
                  <a:pt x="817" y="42"/>
                </a:lnTo>
                <a:lnTo>
                  <a:pt x="802" y="54"/>
                </a:lnTo>
                <a:lnTo>
                  <a:pt x="787" y="67"/>
                </a:lnTo>
                <a:lnTo>
                  <a:pt x="773" y="81"/>
                </a:lnTo>
                <a:lnTo>
                  <a:pt x="761" y="97"/>
                </a:lnTo>
                <a:lnTo>
                  <a:pt x="752" y="112"/>
                </a:lnTo>
                <a:lnTo>
                  <a:pt x="745" y="130"/>
                </a:lnTo>
                <a:lnTo>
                  <a:pt x="739" y="147"/>
                </a:lnTo>
                <a:lnTo>
                  <a:pt x="734" y="166"/>
                </a:lnTo>
                <a:lnTo>
                  <a:pt x="734" y="184"/>
                </a:lnTo>
                <a:lnTo>
                  <a:pt x="734" y="184"/>
                </a:lnTo>
                <a:lnTo>
                  <a:pt x="734" y="200"/>
                </a:lnTo>
                <a:lnTo>
                  <a:pt x="737" y="215"/>
                </a:lnTo>
                <a:lnTo>
                  <a:pt x="742" y="230"/>
                </a:lnTo>
                <a:lnTo>
                  <a:pt x="746" y="242"/>
                </a:lnTo>
                <a:lnTo>
                  <a:pt x="752" y="254"/>
                </a:lnTo>
                <a:lnTo>
                  <a:pt x="760" y="265"/>
                </a:lnTo>
                <a:lnTo>
                  <a:pt x="766" y="275"/>
                </a:lnTo>
                <a:lnTo>
                  <a:pt x="775" y="283"/>
                </a:lnTo>
                <a:lnTo>
                  <a:pt x="788" y="296"/>
                </a:lnTo>
                <a:lnTo>
                  <a:pt x="802" y="307"/>
                </a:lnTo>
                <a:lnTo>
                  <a:pt x="814" y="314"/>
                </a:lnTo>
                <a:lnTo>
                  <a:pt x="814" y="314"/>
                </a:lnTo>
                <a:lnTo>
                  <a:pt x="824" y="319"/>
                </a:lnTo>
                <a:lnTo>
                  <a:pt x="833" y="326"/>
                </a:lnTo>
                <a:lnTo>
                  <a:pt x="840" y="332"/>
                </a:lnTo>
                <a:lnTo>
                  <a:pt x="846" y="338"/>
                </a:lnTo>
                <a:lnTo>
                  <a:pt x="851" y="345"/>
                </a:lnTo>
                <a:lnTo>
                  <a:pt x="854" y="351"/>
                </a:lnTo>
                <a:lnTo>
                  <a:pt x="855" y="359"/>
                </a:lnTo>
                <a:lnTo>
                  <a:pt x="855" y="365"/>
                </a:lnTo>
                <a:lnTo>
                  <a:pt x="854" y="371"/>
                </a:lnTo>
                <a:lnTo>
                  <a:pt x="851" y="377"/>
                </a:lnTo>
                <a:lnTo>
                  <a:pt x="846" y="381"/>
                </a:lnTo>
                <a:lnTo>
                  <a:pt x="840" y="386"/>
                </a:lnTo>
                <a:lnTo>
                  <a:pt x="833" y="390"/>
                </a:lnTo>
                <a:lnTo>
                  <a:pt x="824" y="393"/>
                </a:lnTo>
                <a:lnTo>
                  <a:pt x="814" y="395"/>
                </a:lnTo>
                <a:lnTo>
                  <a:pt x="802" y="395"/>
                </a:lnTo>
                <a:lnTo>
                  <a:pt x="0" y="395"/>
                </a:lnTo>
                <a:lnTo>
                  <a:pt x="0" y="1236"/>
                </a:lnTo>
                <a:lnTo>
                  <a:pt x="0" y="1236"/>
                </a:lnTo>
                <a:lnTo>
                  <a:pt x="8" y="1244"/>
                </a:lnTo>
                <a:lnTo>
                  <a:pt x="15" y="1248"/>
                </a:lnTo>
                <a:lnTo>
                  <a:pt x="24" y="1250"/>
                </a:lnTo>
                <a:lnTo>
                  <a:pt x="35" y="1247"/>
                </a:lnTo>
                <a:lnTo>
                  <a:pt x="45" y="1242"/>
                </a:lnTo>
                <a:lnTo>
                  <a:pt x="54" y="1235"/>
                </a:lnTo>
                <a:lnTo>
                  <a:pt x="63" y="1223"/>
                </a:lnTo>
                <a:lnTo>
                  <a:pt x="72" y="1208"/>
                </a:lnTo>
                <a:lnTo>
                  <a:pt x="72" y="1208"/>
                </a:lnTo>
                <a:lnTo>
                  <a:pt x="80" y="1196"/>
                </a:lnTo>
                <a:lnTo>
                  <a:pt x="89" y="1183"/>
                </a:lnTo>
                <a:lnTo>
                  <a:pt x="102" y="1168"/>
                </a:lnTo>
                <a:lnTo>
                  <a:pt x="111" y="1160"/>
                </a:lnTo>
                <a:lnTo>
                  <a:pt x="120" y="1153"/>
                </a:lnTo>
                <a:lnTo>
                  <a:pt x="130" y="1147"/>
                </a:lnTo>
                <a:lnTo>
                  <a:pt x="142" y="1141"/>
                </a:lnTo>
                <a:lnTo>
                  <a:pt x="156" y="1135"/>
                </a:lnTo>
                <a:lnTo>
                  <a:pt x="169" y="1132"/>
                </a:lnTo>
                <a:lnTo>
                  <a:pt x="184" y="1129"/>
                </a:lnTo>
                <a:lnTo>
                  <a:pt x="201" y="1127"/>
                </a:lnTo>
                <a:lnTo>
                  <a:pt x="201" y="1127"/>
                </a:lnTo>
                <a:lnTo>
                  <a:pt x="220" y="1129"/>
                </a:lnTo>
                <a:lnTo>
                  <a:pt x="238" y="1133"/>
                </a:lnTo>
                <a:lnTo>
                  <a:pt x="256" y="1138"/>
                </a:lnTo>
                <a:lnTo>
                  <a:pt x="272" y="1147"/>
                </a:lnTo>
                <a:lnTo>
                  <a:pt x="289" y="1156"/>
                </a:lnTo>
                <a:lnTo>
                  <a:pt x="304" y="1168"/>
                </a:lnTo>
                <a:lnTo>
                  <a:pt x="319" y="1181"/>
                </a:lnTo>
                <a:lnTo>
                  <a:pt x="331" y="1195"/>
                </a:lnTo>
                <a:lnTo>
                  <a:pt x="343" y="1211"/>
                </a:lnTo>
                <a:lnTo>
                  <a:pt x="353" y="1229"/>
                </a:lnTo>
                <a:lnTo>
                  <a:pt x="364" y="1248"/>
                </a:lnTo>
                <a:lnTo>
                  <a:pt x="371" y="1268"/>
                </a:lnTo>
                <a:lnTo>
                  <a:pt x="377" y="1289"/>
                </a:lnTo>
                <a:lnTo>
                  <a:pt x="382" y="1311"/>
                </a:lnTo>
                <a:lnTo>
                  <a:pt x="385" y="1334"/>
                </a:lnTo>
                <a:lnTo>
                  <a:pt x="386" y="1358"/>
                </a:lnTo>
                <a:lnTo>
                  <a:pt x="386" y="1358"/>
                </a:lnTo>
                <a:lnTo>
                  <a:pt x="385" y="1381"/>
                </a:lnTo>
                <a:lnTo>
                  <a:pt x="382" y="1404"/>
                </a:lnTo>
                <a:lnTo>
                  <a:pt x="377" y="1426"/>
                </a:lnTo>
                <a:lnTo>
                  <a:pt x="371" y="1447"/>
                </a:lnTo>
                <a:lnTo>
                  <a:pt x="364" y="1467"/>
                </a:lnTo>
                <a:lnTo>
                  <a:pt x="353" y="1486"/>
                </a:lnTo>
                <a:lnTo>
                  <a:pt x="343" y="1504"/>
                </a:lnTo>
                <a:lnTo>
                  <a:pt x="331" y="1519"/>
                </a:lnTo>
                <a:lnTo>
                  <a:pt x="319" y="1534"/>
                </a:lnTo>
                <a:lnTo>
                  <a:pt x="304" y="1547"/>
                </a:lnTo>
                <a:lnTo>
                  <a:pt x="289" y="1559"/>
                </a:lnTo>
                <a:lnTo>
                  <a:pt x="272" y="1568"/>
                </a:lnTo>
                <a:lnTo>
                  <a:pt x="256" y="1577"/>
                </a:lnTo>
                <a:lnTo>
                  <a:pt x="238" y="1582"/>
                </a:lnTo>
                <a:lnTo>
                  <a:pt x="220" y="1586"/>
                </a:lnTo>
                <a:lnTo>
                  <a:pt x="201" y="1586"/>
                </a:lnTo>
                <a:lnTo>
                  <a:pt x="201" y="1586"/>
                </a:lnTo>
                <a:lnTo>
                  <a:pt x="184" y="1586"/>
                </a:lnTo>
                <a:lnTo>
                  <a:pt x="169" y="1583"/>
                </a:lnTo>
                <a:lnTo>
                  <a:pt x="156" y="1579"/>
                </a:lnTo>
                <a:lnTo>
                  <a:pt x="142" y="1574"/>
                </a:lnTo>
                <a:lnTo>
                  <a:pt x="130" y="1568"/>
                </a:lnTo>
                <a:lnTo>
                  <a:pt x="120" y="1561"/>
                </a:lnTo>
                <a:lnTo>
                  <a:pt x="111" y="1555"/>
                </a:lnTo>
                <a:lnTo>
                  <a:pt x="102" y="1547"/>
                </a:lnTo>
                <a:lnTo>
                  <a:pt x="89" y="1532"/>
                </a:lnTo>
                <a:lnTo>
                  <a:pt x="80" y="1519"/>
                </a:lnTo>
                <a:lnTo>
                  <a:pt x="72" y="1507"/>
                </a:lnTo>
                <a:lnTo>
                  <a:pt x="72" y="1507"/>
                </a:lnTo>
                <a:lnTo>
                  <a:pt x="63" y="1492"/>
                </a:lnTo>
                <a:lnTo>
                  <a:pt x="54" y="1480"/>
                </a:lnTo>
                <a:lnTo>
                  <a:pt x="45" y="1473"/>
                </a:lnTo>
                <a:lnTo>
                  <a:pt x="35" y="1467"/>
                </a:lnTo>
                <a:lnTo>
                  <a:pt x="24" y="1465"/>
                </a:lnTo>
                <a:lnTo>
                  <a:pt x="15" y="1467"/>
                </a:lnTo>
                <a:lnTo>
                  <a:pt x="8" y="1471"/>
                </a:lnTo>
                <a:lnTo>
                  <a:pt x="0" y="1479"/>
                </a:lnTo>
                <a:lnTo>
                  <a:pt x="0" y="2374"/>
                </a:lnTo>
                <a:lnTo>
                  <a:pt x="1979" y="2374"/>
                </a:lnTo>
                <a:lnTo>
                  <a:pt x="1979" y="1519"/>
                </a:lnTo>
                <a:lnTo>
                  <a:pt x="1979" y="1519"/>
                </a:lnTo>
                <a:lnTo>
                  <a:pt x="1981" y="1507"/>
                </a:lnTo>
                <a:lnTo>
                  <a:pt x="1982" y="1497"/>
                </a:lnTo>
                <a:lnTo>
                  <a:pt x="1985" y="1488"/>
                </a:lnTo>
                <a:lnTo>
                  <a:pt x="1988" y="1482"/>
                </a:lnTo>
                <a:lnTo>
                  <a:pt x="1993" y="1476"/>
                </a:lnTo>
                <a:lnTo>
                  <a:pt x="1999" y="1471"/>
                </a:lnTo>
                <a:lnTo>
                  <a:pt x="2003" y="1468"/>
                </a:lnTo>
                <a:lnTo>
                  <a:pt x="2009" y="1467"/>
                </a:lnTo>
                <a:lnTo>
                  <a:pt x="2017" y="1467"/>
                </a:lnTo>
                <a:lnTo>
                  <a:pt x="2023" y="1467"/>
                </a:lnTo>
                <a:lnTo>
                  <a:pt x="2030" y="1470"/>
                </a:lnTo>
                <a:lnTo>
                  <a:pt x="2036" y="1474"/>
                </a:lnTo>
                <a:lnTo>
                  <a:pt x="2044" y="1480"/>
                </a:lnTo>
                <a:lnTo>
                  <a:pt x="2050" y="1488"/>
                </a:lnTo>
                <a:lnTo>
                  <a:pt x="2056" y="1497"/>
                </a:lnTo>
                <a:lnTo>
                  <a:pt x="2062" y="1507"/>
                </a:lnTo>
                <a:lnTo>
                  <a:pt x="2062" y="1507"/>
                </a:lnTo>
                <a:lnTo>
                  <a:pt x="2069" y="1519"/>
                </a:lnTo>
                <a:lnTo>
                  <a:pt x="2078" y="1532"/>
                </a:lnTo>
                <a:lnTo>
                  <a:pt x="2092" y="1547"/>
                </a:lnTo>
                <a:lnTo>
                  <a:pt x="2101" y="1555"/>
                </a:lnTo>
                <a:lnTo>
                  <a:pt x="2110" y="1562"/>
                </a:lnTo>
                <a:lnTo>
                  <a:pt x="2121" y="1568"/>
                </a:lnTo>
                <a:lnTo>
                  <a:pt x="2132" y="1574"/>
                </a:lnTo>
                <a:lnTo>
                  <a:pt x="2145" y="1580"/>
                </a:lnTo>
                <a:lnTo>
                  <a:pt x="2159" y="1583"/>
                </a:lnTo>
                <a:lnTo>
                  <a:pt x="2174" y="1586"/>
                </a:lnTo>
                <a:lnTo>
                  <a:pt x="2190" y="1588"/>
                </a:lnTo>
                <a:lnTo>
                  <a:pt x="2190" y="1588"/>
                </a:lnTo>
                <a:lnTo>
                  <a:pt x="2210" y="1586"/>
                </a:lnTo>
                <a:lnTo>
                  <a:pt x="2228" y="1583"/>
                </a:lnTo>
                <a:lnTo>
                  <a:pt x="2246" y="1577"/>
                </a:lnTo>
                <a:lnTo>
                  <a:pt x="2262" y="1570"/>
                </a:lnTo>
                <a:lnTo>
                  <a:pt x="2278" y="1559"/>
                </a:lnTo>
                <a:lnTo>
                  <a:pt x="2293" y="1547"/>
                </a:lnTo>
                <a:lnTo>
                  <a:pt x="2308" y="1535"/>
                </a:lnTo>
                <a:lnTo>
                  <a:pt x="2322" y="1520"/>
                </a:lnTo>
                <a:lnTo>
                  <a:pt x="2332" y="1504"/>
                </a:lnTo>
                <a:lnTo>
                  <a:pt x="2344" y="1486"/>
                </a:lnTo>
                <a:lnTo>
                  <a:pt x="2353" y="1467"/>
                </a:lnTo>
                <a:lnTo>
                  <a:pt x="2361" y="1447"/>
                </a:lnTo>
                <a:lnTo>
                  <a:pt x="2367" y="1426"/>
                </a:lnTo>
                <a:lnTo>
                  <a:pt x="2371" y="1404"/>
                </a:lnTo>
                <a:lnTo>
                  <a:pt x="2374" y="1381"/>
                </a:lnTo>
                <a:lnTo>
                  <a:pt x="2376" y="1358"/>
                </a:lnTo>
                <a:lnTo>
                  <a:pt x="2376" y="1358"/>
                </a:lnTo>
                <a:lnTo>
                  <a:pt x="2374" y="1335"/>
                </a:lnTo>
                <a:lnTo>
                  <a:pt x="2371" y="1311"/>
                </a:lnTo>
                <a:lnTo>
                  <a:pt x="2367" y="1290"/>
                </a:lnTo>
                <a:lnTo>
                  <a:pt x="2361" y="1269"/>
                </a:lnTo>
                <a:lnTo>
                  <a:pt x="2353" y="1248"/>
                </a:lnTo>
                <a:lnTo>
                  <a:pt x="2344" y="1229"/>
                </a:lnTo>
                <a:lnTo>
                  <a:pt x="2332" y="1213"/>
                </a:lnTo>
                <a:lnTo>
                  <a:pt x="2322" y="1196"/>
                </a:lnTo>
                <a:lnTo>
                  <a:pt x="2308" y="1181"/>
                </a:lnTo>
                <a:lnTo>
                  <a:pt x="2293" y="1168"/>
                </a:lnTo>
                <a:lnTo>
                  <a:pt x="2278" y="1156"/>
                </a:lnTo>
                <a:lnTo>
                  <a:pt x="2262" y="1147"/>
                </a:lnTo>
                <a:lnTo>
                  <a:pt x="2246" y="1139"/>
                </a:lnTo>
                <a:lnTo>
                  <a:pt x="2228" y="1133"/>
                </a:lnTo>
                <a:lnTo>
                  <a:pt x="2210" y="1130"/>
                </a:lnTo>
                <a:lnTo>
                  <a:pt x="2190" y="1129"/>
                </a:lnTo>
                <a:lnTo>
                  <a:pt x="2190" y="1129"/>
                </a:lnTo>
                <a:close/>
              </a:path>
            </a:pathLst>
          </a:custGeom>
          <a:solidFill>
            <a:srgbClr val="002060"/>
          </a:solidFill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Employee Competency Assessment</a:t>
            </a:r>
          </a:p>
        </p:txBody>
      </p:sp>
      <p:sp>
        <p:nvSpPr>
          <p:cNvPr id="13" name="Freeform 8"/>
          <p:cNvSpPr>
            <a:spLocks/>
          </p:cNvSpPr>
          <p:nvPr/>
        </p:nvSpPr>
        <p:spPr bwMode="auto">
          <a:xfrm>
            <a:off x="2922588" y="2149162"/>
            <a:ext cx="1885950" cy="1882775"/>
          </a:xfrm>
          <a:custGeom>
            <a:avLst/>
            <a:gdLst>
              <a:gd name="T0" fmla="*/ 2222 w 2377"/>
              <a:gd name="T1" fmla="*/ 795 h 2371"/>
              <a:gd name="T2" fmla="*/ 2275 w 2377"/>
              <a:gd name="T3" fmla="*/ 827 h 2371"/>
              <a:gd name="T4" fmla="*/ 2314 w 2377"/>
              <a:gd name="T5" fmla="*/ 882 h 2371"/>
              <a:gd name="T6" fmla="*/ 2362 w 2377"/>
              <a:gd name="T7" fmla="*/ 907 h 2371"/>
              <a:gd name="T8" fmla="*/ 395 w 2377"/>
              <a:gd name="T9" fmla="*/ 855 h 2371"/>
              <a:gd name="T10" fmla="*/ 386 w 2377"/>
              <a:gd name="T11" fmla="*/ 892 h 2371"/>
              <a:gd name="T12" fmla="*/ 358 w 2377"/>
              <a:gd name="T13" fmla="*/ 907 h 2371"/>
              <a:gd name="T14" fmla="*/ 325 w 2377"/>
              <a:gd name="T15" fmla="*/ 886 h 2371"/>
              <a:gd name="T16" fmla="*/ 296 w 2377"/>
              <a:gd name="T17" fmla="*/ 842 h 2371"/>
              <a:gd name="T18" fmla="*/ 242 w 2377"/>
              <a:gd name="T19" fmla="*/ 800 h 2371"/>
              <a:gd name="T20" fmla="*/ 184 w 2377"/>
              <a:gd name="T21" fmla="*/ 786 h 2371"/>
              <a:gd name="T22" fmla="*/ 96 w 2377"/>
              <a:gd name="T23" fmla="*/ 815 h 2371"/>
              <a:gd name="T24" fmla="*/ 32 w 2377"/>
              <a:gd name="T25" fmla="*/ 888 h 2371"/>
              <a:gd name="T26" fmla="*/ 0 w 2377"/>
              <a:gd name="T27" fmla="*/ 993 h 2371"/>
              <a:gd name="T28" fmla="*/ 8 w 2377"/>
              <a:gd name="T29" fmla="*/ 1084 h 2371"/>
              <a:gd name="T30" fmla="*/ 54 w 2377"/>
              <a:gd name="T31" fmla="*/ 1178 h 2371"/>
              <a:gd name="T32" fmla="*/ 129 w 2377"/>
              <a:gd name="T33" fmla="*/ 1235 h 2371"/>
              <a:gd name="T34" fmla="*/ 201 w 2377"/>
              <a:gd name="T35" fmla="*/ 1245 h 2371"/>
              <a:gd name="T36" fmla="*/ 265 w 2377"/>
              <a:gd name="T37" fmla="*/ 1220 h 2371"/>
              <a:gd name="T38" fmla="*/ 313 w 2377"/>
              <a:gd name="T39" fmla="*/ 1164 h 2371"/>
              <a:gd name="T40" fmla="*/ 338 w 2377"/>
              <a:gd name="T41" fmla="*/ 1133 h 2371"/>
              <a:gd name="T42" fmla="*/ 371 w 2377"/>
              <a:gd name="T43" fmla="*/ 1126 h 2371"/>
              <a:gd name="T44" fmla="*/ 392 w 2377"/>
              <a:gd name="T45" fmla="*/ 1155 h 2371"/>
              <a:gd name="T46" fmla="*/ 1256 w 2377"/>
              <a:gd name="T47" fmla="*/ 1976 h 2371"/>
              <a:gd name="T48" fmla="*/ 1298 w 2377"/>
              <a:gd name="T49" fmla="*/ 1990 h 2371"/>
              <a:gd name="T50" fmla="*/ 1305 w 2377"/>
              <a:gd name="T51" fmla="*/ 2020 h 2371"/>
              <a:gd name="T52" fmla="*/ 1275 w 2377"/>
              <a:gd name="T53" fmla="*/ 2052 h 2371"/>
              <a:gd name="T54" fmla="*/ 1225 w 2377"/>
              <a:gd name="T55" fmla="*/ 2088 h 2371"/>
              <a:gd name="T56" fmla="*/ 1193 w 2377"/>
              <a:gd name="T57" fmla="*/ 2141 h 2371"/>
              <a:gd name="T58" fmla="*/ 1186 w 2377"/>
              <a:gd name="T59" fmla="*/ 2206 h 2371"/>
              <a:gd name="T60" fmla="*/ 1225 w 2377"/>
              <a:gd name="T61" fmla="*/ 2290 h 2371"/>
              <a:gd name="T62" fmla="*/ 1305 w 2377"/>
              <a:gd name="T63" fmla="*/ 2348 h 2371"/>
              <a:gd name="T64" fmla="*/ 1414 w 2377"/>
              <a:gd name="T65" fmla="*/ 2371 h 2371"/>
              <a:gd name="T66" fmla="*/ 1504 w 2377"/>
              <a:gd name="T67" fmla="*/ 2357 h 2371"/>
              <a:gd name="T68" fmla="*/ 1591 w 2377"/>
              <a:gd name="T69" fmla="*/ 2304 h 2371"/>
              <a:gd name="T70" fmla="*/ 1639 w 2377"/>
              <a:gd name="T71" fmla="*/ 2224 h 2371"/>
              <a:gd name="T72" fmla="*/ 1640 w 2377"/>
              <a:gd name="T73" fmla="*/ 2156 h 2371"/>
              <a:gd name="T74" fmla="*/ 1612 w 2377"/>
              <a:gd name="T75" fmla="*/ 2097 h 2371"/>
              <a:gd name="T76" fmla="*/ 1564 w 2377"/>
              <a:gd name="T77" fmla="*/ 2057 h 2371"/>
              <a:gd name="T78" fmla="*/ 1526 w 2377"/>
              <a:gd name="T79" fmla="*/ 2026 h 2371"/>
              <a:gd name="T80" fmla="*/ 1526 w 2377"/>
              <a:gd name="T81" fmla="*/ 1994 h 2371"/>
              <a:gd name="T82" fmla="*/ 1564 w 2377"/>
              <a:gd name="T83" fmla="*/ 1976 h 2371"/>
              <a:gd name="T84" fmla="*/ 2370 w 2377"/>
              <a:gd name="T85" fmla="*/ 1130 h 2371"/>
              <a:gd name="T86" fmla="*/ 2323 w 2377"/>
              <a:gd name="T87" fmla="*/ 1139 h 2371"/>
              <a:gd name="T88" fmla="*/ 2289 w 2377"/>
              <a:gd name="T89" fmla="*/ 1191 h 2371"/>
              <a:gd name="T90" fmla="*/ 2235 w 2377"/>
              <a:gd name="T91" fmla="*/ 1233 h 2371"/>
              <a:gd name="T92" fmla="*/ 2177 w 2377"/>
              <a:gd name="T93" fmla="*/ 1245 h 2371"/>
              <a:gd name="T94" fmla="*/ 2089 w 2377"/>
              <a:gd name="T95" fmla="*/ 1218 h 2371"/>
              <a:gd name="T96" fmla="*/ 2024 w 2377"/>
              <a:gd name="T97" fmla="*/ 1145 h 2371"/>
              <a:gd name="T98" fmla="*/ 1993 w 2377"/>
              <a:gd name="T99" fmla="*/ 1040 h 2371"/>
              <a:gd name="T100" fmla="*/ 2000 w 2377"/>
              <a:gd name="T101" fmla="*/ 948 h 2371"/>
              <a:gd name="T102" fmla="*/ 2047 w 2377"/>
              <a:gd name="T103" fmla="*/ 855 h 2371"/>
              <a:gd name="T104" fmla="*/ 2121 w 2377"/>
              <a:gd name="T105" fmla="*/ 797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7" h="2371">
                <a:moveTo>
                  <a:pt x="2177" y="788"/>
                </a:moveTo>
                <a:lnTo>
                  <a:pt x="2177" y="788"/>
                </a:lnTo>
                <a:lnTo>
                  <a:pt x="2193" y="788"/>
                </a:lnTo>
                <a:lnTo>
                  <a:pt x="2208" y="791"/>
                </a:lnTo>
                <a:lnTo>
                  <a:pt x="2222" y="795"/>
                </a:lnTo>
                <a:lnTo>
                  <a:pt x="2235" y="800"/>
                </a:lnTo>
                <a:lnTo>
                  <a:pt x="2247" y="806"/>
                </a:lnTo>
                <a:lnTo>
                  <a:pt x="2257" y="813"/>
                </a:lnTo>
                <a:lnTo>
                  <a:pt x="2266" y="819"/>
                </a:lnTo>
                <a:lnTo>
                  <a:pt x="2275" y="827"/>
                </a:lnTo>
                <a:lnTo>
                  <a:pt x="2289" y="842"/>
                </a:lnTo>
                <a:lnTo>
                  <a:pt x="2298" y="855"/>
                </a:lnTo>
                <a:lnTo>
                  <a:pt x="2305" y="867"/>
                </a:lnTo>
                <a:lnTo>
                  <a:pt x="2305" y="867"/>
                </a:lnTo>
                <a:lnTo>
                  <a:pt x="2314" y="882"/>
                </a:lnTo>
                <a:lnTo>
                  <a:pt x="2323" y="894"/>
                </a:lnTo>
                <a:lnTo>
                  <a:pt x="2334" y="901"/>
                </a:lnTo>
                <a:lnTo>
                  <a:pt x="2343" y="907"/>
                </a:lnTo>
                <a:lnTo>
                  <a:pt x="2353" y="909"/>
                </a:lnTo>
                <a:lnTo>
                  <a:pt x="2362" y="907"/>
                </a:lnTo>
                <a:lnTo>
                  <a:pt x="2370" y="903"/>
                </a:lnTo>
                <a:lnTo>
                  <a:pt x="2377" y="895"/>
                </a:lnTo>
                <a:lnTo>
                  <a:pt x="2377" y="0"/>
                </a:lnTo>
                <a:lnTo>
                  <a:pt x="395" y="0"/>
                </a:lnTo>
                <a:lnTo>
                  <a:pt x="395" y="855"/>
                </a:lnTo>
                <a:lnTo>
                  <a:pt x="395" y="855"/>
                </a:lnTo>
                <a:lnTo>
                  <a:pt x="393" y="867"/>
                </a:lnTo>
                <a:lnTo>
                  <a:pt x="392" y="877"/>
                </a:lnTo>
                <a:lnTo>
                  <a:pt x="389" y="886"/>
                </a:lnTo>
                <a:lnTo>
                  <a:pt x="386" y="892"/>
                </a:lnTo>
                <a:lnTo>
                  <a:pt x="382" y="898"/>
                </a:lnTo>
                <a:lnTo>
                  <a:pt x="377" y="903"/>
                </a:lnTo>
                <a:lnTo>
                  <a:pt x="371" y="906"/>
                </a:lnTo>
                <a:lnTo>
                  <a:pt x="365" y="907"/>
                </a:lnTo>
                <a:lnTo>
                  <a:pt x="358" y="907"/>
                </a:lnTo>
                <a:lnTo>
                  <a:pt x="352" y="907"/>
                </a:lnTo>
                <a:lnTo>
                  <a:pt x="344" y="904"/>
                </a:lnTo>
                <a:lnTo>
                  <a:pt x="338" y="900"/>
                </a:lnTo>
                <a:lnTo>
                  <a:pt x="331" y="894"/>
                </a:lnTo>
                <a:lnTo>
                  <a:pt x="325" y="886"/>
                </a:lnTo>
                <a:lnTo>
                  <a:pt x="319" y="877"/>
                </a:lnTo>
                <a:lnTo>
                  <a:pt x="313" y="867"/>
                </a:lnTo>
                <a:lnTo>
                  <a:pt x="313" y="867"/>
                </a:lnTo>
                <a:lnTo>
                  <a:pt x="305" y="855"/>
                </a:lnTo>
                <a:lnTo>
                  <a:pt x="296" y="842"/>
                </a:lnTo>
                <a:lnTo>
                  <a:pt x="283" y="827"/>
                </a:lnTo>
                <a:lnTo>
                  <a:pt x="274" y="819"/>
                </a:lnTo>
                <a:lnTo>
                  <a:pt x="265" y="812"/>
                </a:lnTo>
                <a:lnTo>
                  <a:pt x="254" y="806"/>
                </a:lnTo>
                <a:lnTo>
                  <a:pt x="242" y="800"/>
                </a:lnTo>
                <a:lnTo>
                  <a:pt x="229" y="794"/>
                </a:lnTo>
                <a:lnTo>
                  <a:pt x="216" y="791"/>
                </a:lnTo>
                <a:lnTo>
                  <a:pt x="201" y="788"/>
                </a:lnTo>
                <a:lnTo>
                  <a:pt x="184" y="786"/>
                </a:lnTo>
                <a:lnTo>
                  <a:pt x="184" y="786"/>
                </a:lnTo>
                <a:lnTo>
                  <a:pt x="165" y="788"/>
                </a:lnTo>
                <a:lnTo>
                  <a:pt x="147" y="791"/>
                </a:lnTo>
                <a:lnTo>
                  <a:pt x="129" y="797"/>
                </a:lnTo>
                <a:lnTo>
                  <a:pt x="112" y="804"/>
                </a:lnTo>
                <a:lnTo>
                  <a:pt x="96" y="815"/>
                </a:lnTo>
                <a:lnTo>
                  <a:pt x="81" y="825"/>
                </a:lnTo>
                <a:lnTo>
                  <a:pt x="66" y="839"/>
                </a:lnTo>
                <a:lnTo>
                  <a:pt x="54" y="854"/>
                </a:lnTo>
                <a:lnTo>
                  <a:pt x="42" y="870"/>
                </a:lnTo>
                <a:lnTo>
                  <a:pt x="32" y="888"/>
                </a:lnTo>
                <a:lnTo>
                  <a:pt x="21" y="907"/>
                </a:lnTo>
                <a:lnTo>
                  <a:pt x="14" y="927"/>
                </a:lnTo>
                <a:lnTo>
                  <a:pt x="8" y="948"/>
                </a:lnTo>
                <a:lnTo>
                  <a:pt x="3" y="970"/>
                </a:lnTo>
                <a:lnTo>
                  <a:pt x="0" y="993"/>
                </a:lnTo>
                <a:lnTo>
                  <a:pt x="0" y="1016"/>
                </a:lnTo>
                <a:lnTo>
                  <a:pt x="0" y="1016"/>
                </a:lnTo>
                <a:lnTo>
                  <a:pt x="0" y="1039"/>
                </a:lnTo>
                <a:lnTo>
                  <a:pt x="3" y="1063"/>
                </a:lnTo>
                <a:lnTo>
                  <a:pt x="8" y="1084"/>
                </a:lnTo>
                <a:lnTo>
                  <a:pt x="14" y="1105"/>
                </a:lnTo>
                <a:lnTo>
                  <a:pt x="21" y="1126"/>
                </a:lnTo>
                <a:lnTo>
                  <a:pt x="32" y="1145"/>
                </a:lnTo>
                <a:lnTo>
                  <a:pt x="42" y="1161"/>
                </a:lnTo>
                <a:lnTo>
                  <a:pt x="54" y="1178"/>
                </a:lnTo>
                <a:lnTo>
                  <a:pt x="66" y="1193"/>
                </a:lnTo>
                <a:lnTo>
                  <a:pt x="81" y="1206"/>
                </a:lnTo>
                <a:lnTo>
                  <a:pt x="96" y="1218"/>
                </a:lnTo>
                <a:lnTo>
                  <a:pt x="112" y="1227"/>
                </a:lnTo>
                <a:lnTo>
                  <a:pt x="129" y="1235"/>
                </a:lnTo>
                <a:lnTo>
                  <a:pt x="147" y="1241"/>
                </a:lnTo>
                <a:lnTo>
                  <a:pt x="165" y="1244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6" y="1242"/>
                </a:lnTo>
                <a:lnTo>
                  <a:pt x="229" y="1238"/>
                </a:lnTo>
                <a:lnTo>
                  <a:pt x="242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4" y="1212"/>
                </a:lnTo>
                <a:lnTo>
                  <a:pt x="283" y="1205"/>
                </a:lnTo>
                <a:lnTo>
                  <a:pt x="296" y="1190"/>
                </a:lnTo>
                <a:lnTo>
                  <a:pt x="305" y="1178"/>
                </a:lnTo>
                <a:lnTo>
                  <a:pt x="313" y="1164"/>
                </a:lnTo>
                <a:lnTo>
                  <a:pt x="313" y="1164"/>
                </a:lnTo>
                <a:lnTo>
                  <a:pt x="319" y="1155"/>
                </a:lnTo>
                <a:lnTo>
                  <a:pt x="325" y="1147"/>
                </a:lnTo>
                <a:lnTo>
                  <a:pt x="331" y="1139"/>
                </a:lnTo>
                <a:lnTo>
                  <a:pt x="338" y="1133"/>
                </a:lnTo>
                <a:lnTo>
                  <a:pt x="344" y="1129"/>
                </a:lnTo>
                <a:lnTo>
                  <a:pt x="352" y="1126"/>
                </a:lnTo>
                <a:lnTo>
                  <a:pt x="358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2" y="1133"/>
                </a:lnTo>
                <a:lnTo>
                  <a:pt x="386" y="1139"/>
                </a:lnTo>
                <a:lnTo>
                  <a:pt x="389" y="1147"/>
                </a:lnTo>
                <a:lnTo>
                  <a:pt x="392" y="1155"/>
                </a:lnTo>
                <a:lnTo>
                  <a:pt x="393" y="1166"/>
                </a:lnTo>
                <a:lnTo>
                  <a:pt x="395" y="1176"/>
                </a:lnTo>
                <a:lnTo>
                  <a:pt x="395" y="1979"/>
                </a:lnTo>
                <a:lnTo>
                  <a:pt x="1256" y="1976"/>
                </a:lnTo>
                <a:lnTo>
                  <a:pt x="1256" y="1976"/>
                </a:lnTo>
                <a:lnTo>
                  <a:pt x="1266" y="1978"/>
                </a:lnTo>
                <a:lnTo>
                  <a:pt x="1277" y="1979"/>
                </a:lnTo>
                <a:lnTo>
                  <a:pt x="1286" y="1982"/>
                </a:lnTo>
                <a:lnTo>
                  <a:pt x="1292" y="1985"/>
                </a:lnTo>
                <a:lnTo>
                  <a:pt x="1298" y="1990"/>
                </a:lnTo>
                <a:lnTo>
                  <a:pt x="1302" y="1996"/>
                </a:lnTo>
                <a:lnTo>
                  <a:pt x="1305" y="2000"/>
                </a:lnTo>
                <a:lnTo>
                  <a:pt x="1307" y="2006"/>
                </a:lnTo>
                <a:lnTo>
                  <a:pt x="1307" y="2014"/>
                </a:lnTo>
                <a:lnTo>
                  <a:pt x="1305" y="2020"/>
                </a:lnTo>
                <a:lnTo>
                  <a:pt x="1302" y="2027"/>
                </a:lnTo>
                <a:lnTo>
                  <a:pt x="1298" y="2033"/>
                </a:lnTo>
                <a:lnTo>
                  <a:pt x="1292" y="2040"/>
                </a:lnTo>
                <a:lnTo>
                  <a:pt x="1284" y="2046"/>
                </a:lnTo>
                <a:lnTo>
                  <a:pt x="1275" y="2052"/>
                </a:lnTo>
                <a:lnTo>
                  <a:pt x="1265" y="2057"/>
                </a:lnTo>
                <a:lnTo>
                  <a:pt x="1265" y="2057"/>
                </a:lnTo>
                <a:lnTo>
                  <a:pt x="1253" y="2064"/>
                </a:lnTo>
                <a:lnTo>
                  <a:pt x="1239" y="2075"/>
                </a:lnTo>
                <a:lnTo>
                  <a:pt x="1225" y="2088"/>
                </a:lnTo>
                <a:lnTo>
                  <a:pt x="1217" y="2097"/>
                </a:lnTo>
                <a:lnTo>
                  <a:pt x="1211" y="2106"/>
                </a:lnTo>
                <a:lnTo>
                  <a:pt x="1204" y="2117"/>
                </a:lnTo>
                <a:lnTo>
                  <a:pt x="1198" y="2129"/>
                </a:lnTo>
                <a:lnTo>
                  <a:pt x="1193" y="2141"/>
                </a:lnTo>
                <a:lnTo>
                  <a:pt x="1189" y="2156"/>
                </a:lnTo>
                <a:lnTo>
                  <a:pt x="1186" y="2171"/>
                </a:lnTo>
                <a:lnTo>
                  <a:pt x="1186" y="2187"/>
                </a:lnTo>
                <a:lnTo>
                  <a:pt x="1186" y="2187"/>
                </a:lnTo>
                <a:lnTo>
                  <a:pt x="1186" y="2206"/>
                </a:lnTo>
                <a:lnTo>
                  <a:pt x="1190" y="2224"/>
                </a:lnTo>
                <a:lnTo>
                  <a:pt x="1196" y="2242"/>
                </a:lnTo>
                <a:lnTo>
                  <a:pt x="1204" y="2259"/>
                </a:lnTo>
                <a:lnTo>
                  <a:pt x="1213" y="2275"/>
                </a:lnTo>
                <a:lnTo>
                  <a:pt x="1225" y="2290"/>
                </a:lnTo>
                <a:lnTo>
                  <a:pt x="1238" y="2304"/>
                </a:lnTo>
                <a:lnTo>
                  <a:pt x="1253" y="2317"/>
                </a:lnTo>
                <a:lnTo>
                  <a:pt x="1268" y="2329"/>
                </a:lnTo>
                <a:lnTo>
                  <a:pt x="1286" y="2339"/>
                </a:lnTo>
                <a:lnTo>
                  <a:pt x="1305" y="2348"/>
                </a:lnTo>
                <a:lnTo>
                  <a:pt x="1325" y="2357"/>
                </a:lnTo>
                <a:lnTo>
                  <a:pt x="1346" y="2363"/>
                </a:lnTo>
                <a:lnTo>
                  <a:pt x="1368" y="2368"/>
                </a:lnTo>
                <a:lnTo>
                  <a:pt x="1390" y="2371"/>
                </a:lnTo>
                <a:lnTo>
                  <a:pt x="1414" y="2371"/>
                </a:lnTo>
                <a:lnTo>
                  <a:pt x="1414" y="2371"/>
                </a:lnTo>
                <a:lnTo>
                  <a:pt x="1438" y="2371"/>
                </a:lnTo>
                <a:lnTo>
                  <a:pt x="1461" y="2368"/>
                </a:lnTo>
                <a:lnTo>
                  <a:pt x="1483" y="2363"/>
                </a:lnTo>
                <a:lnTo>
                  <a:pt x="1504" y="2357"/>
                </a:lnTo>
                <a:lnTo>
                  <a:pt x="1523" y="2348"/>
                </a:lnTo>
                <a:lnTo>
                  <a:pt x="1543" y="2339"/>
                </a:lnTo>
                <a:lnTo>
                  <a:pt x="1561" y="2329"/>
                </a:lnTo>
                <a:lnTo>
                  <a:pt x="1577" y="2317"/>
                </a:lnTo>
                <a:lnTo>
                  <a:pt x="1591" y="2304"/>
                </a:lnTo>
                <a:lnTo>
                  <a:pt x="1604" y="2290"/>
                </a:lnTo>
                <a:lnTo>
                  <a:pt x="1616" y="2275"/>
                </a:lnTo>
                <a:lnTo>
                  <a:pt x="1625" y="2259"/>
                </a:lnTo>
                <a:lnTo>
                  <a:pt x="1634" y="2242"/>
                </a:lnTo>
                <a:lnTo>
                  <a:pt x="1639" y="2224"/>
                </a:lnTo>
                <a:lnTo>
                  <a:pt x="1643" y="2206"/>
                </a:lnTo>
                <a:lnTo>
                  <a:pt x="1645" y="2187"/>
                </a:lnTo>
                <a:lnTo>
                  <a:pt x="1645" y="2187"/>
                </a:lnTo>
                <a:lnTo>
                  <a:pt x="1643" y="2171"/>
                </a:lnTo>
                <a:lnTo>
                  <a:pt x="1640" y="2156"/>
                </a:lnTo>
                <a:lnTo>
                  <a:pt x="1637" y="2141"/>
                </a:lnTo>
                <a:lnTo>
                  <a:pt x="1631" y="2129"/>
                </a:lnTo>
                <a:lnTo>
                  <a:pt x="1625" y="2117"/>
                </a:lnTo>
                <a:lnTo>
                  <a:pt x="1619" y="2106"/>
                </a:lnTo>
                <a:lnTo>
                  <a:pt x="1612" y="2097"/>
                </a:lnTo>
                <a:lnTo>
                  <a:pt x="1604" y="2088"/>
                </a:lnTo>
                <a:lnTo>
                  <a:pt x="1589" y="2075"/>
                </a:lnTo>
                <a:lnTo>
                  <a:pt x="1576" y="2064"/>
                </a:lnTo>
                <a:lnTo>
                  <a:pt x="1564" y="2057"/>
                </a:lnTo>
                <a:lnTo>
                  <a:pt x="1564" y="2057"/>
                </a:lnTo>
                <a:lnTo>
                  <a:pt x="1553" y="2052"/>
                </a:lnTo>
                <a:lnTo>
                  <a:pt x="1544" y="2046"/>
                </a:lnTo>
                <a:lnTo>
                  <a:pt x="1537" y="2039"/>
                </a:lnTo>
                <a:lnTo>
                  <a:pt x="1531" y="2033"/>
                </a:lnTo>
                <a:lnTo>
                  <a:pt x="1526" y="2026"/>
                </a:lnTo>
                <a:lnTo>
                  <a:pt x="1523" y="2020"/>
                </a:lnTo>
                <a:lnTo>
                  <a:pt x="1522" y="2012"/>
                </a:lnTo>
                <a:lnTo>
                  <a:pt x="1522" y="2006"/>
                </a:lnTo>
                <a:lnTo>
                  <a:pt x="1523" y="2000"/>
                </a:lnTo>
                <a:lnTo>
                  <a:pt x="1526" y="1994"/>
                </a:lnTo>
                <a:lnTo>
                  <a:pt x="1531" y="1990"/>
                </a:lnTo>
                <a:lnTo>
                  <a:pt x="1537" y="1985"/>
                </a:lnTo>
                <a:lnTo>
                  <a:pt x="1544" y="1981"/>
                </a:lnTo>
                <a:lnTo>
                  <a:pt x="1553" y="1978"/>
                </a:lnTo>
                <a:lnTo>
                  <a:pt x="1564" y="1976"/>
                </a:lnTo>
                <a:lnTo>
                  <a:pt x="1576" y="1976"/>
                </a:lnTo>
                <a:lnTo>
                  <a:pt x="2377" y="1976"/>
                </a:lnTo>
                <a:lnTo>
                  <a:pt x="2377" y="1138"/>
                </a:lnTo>
                <a:lnTo>
                  <a:pt x="2377" y="1138"/>
                </a:lnTo>
                <a:lnTo>
                  <a:pt x="2370" y="1130"/>
                </a:lnTo>
                <a:lnTo>
                  <a:pt x="2362" y="1126"/>
                </a:lnTo>
                <a:lnTo>
                  <a:pt x="2353" y="1124"/>
                </a:lnTo>
                <a:lnTo>
                  <a:pt x="2343" y="1127"/>
                </a:lnTo>
                <a:lnTo>
                  <a:pt x="2334" y="1132"/>
                </a:lnTo>
                <a:lnTo>
                  <a:pt x="2323" y="1139"/>
                </a:lnTo>
                <a:lnTo>
                  <a:pt x="2314" y="1151"/>
                </a:lnTo>
                <a:lnTo>
                  <a:pt x="2305" y="1166"/>
                </a:lnTo>
                <a:lnTo>
                  <a:pt x="2305" y="1166"/>
                </a:lnTo>
                <a:lnTo>
                  <a:pt x="2298" y="1178"/>
                </a:lnTo>
                <a:lnTo>
                  <a:pt x="2289" y="1191"/>
                </a:lnTo>
                <a:lnTo>
                  <a:pt x="2275" y="1206"/>
                </a:lnTo>
                <a:lnTo>
                  <a:pt x="2266" y="1214"/>
                </a:lnTo>
                <a:lnTo>
                  <a:pt x="2257" y="1220"/>
                </a:lnTo>
                <a:lnTo>
                  <a:pt x="2247" y="1227"/>
                </a:lnTo>
                <a:lnTo>
                  <a:pt x="2235" y="1233"/>
                </a:lnTo>
                <a:lnTo>
                  <a:pt x="2222" y="1239"/>
                </a:lnTo>
                <a:lnTo>
                  <a:pt x="2208" y="1242"/>
                </a:lnTo>
                <a:lnTo>
                  <a:pt x="2193" y="1245"/>
                </a:lnTo>
                <a:lnTo>
                  <a:pt x="2177" y="1245"/>
                </a:lnTo>
                <a:lnTo>
                  <a:pt x="2177" y="1245"/>
                </a:lnTo>
                <a:lnTo>
                  <a:pt x="2157" y="1245"/>
                </a:lnTo>
                <a:lnTo>
                  <a:pt x="2139" y="1241"/>
                </a:lnTo>
                <a:lnTo>
                  <a:pt x="2121" y="1236"/>
                </a:lnTo>
                <a:lnTo>
                  <a:pt x="2105" y="1227"/>
                </a:lnTo>
                <a:lnTo>
                  <a:pt x="2089" y="1218"/>
                </a:lnTo>
                <a:lnTo>
                  <a:pt x="2074" y="1206"/>
                </a:lnTo>
                <a:lnTo>
                  <a:pt x="2060" y="1193"/>
                </a:lnTo>
                <a:lnTo>
                  <a:pt x="2047" y="1179"/>
                </a:lnTo>
                <a:lnTo>
                  <a:pt x="2035" y="1163"/>
                </a:lnTo>
                <a:lnTo>
                  <a:pt x="2024" y="1145"/>
                </a:lnTo>
                <a:lnTo>
                  <a:pt x="2015" y="1126"/>
                </a:lnTo>
                <a:lnTo>
                  <a:pt x="2006" y="1106"/>
                </a:lnTo>
                <a:lnTo>
                  <a:pt x="2000" y="1085"/>
                </a:lnTo>
                <a:lnTo>
                  <a:pt x="1996" y="1063"/>
                </a:lnTo>
                <a:lnTo>
                  <a:pt x="1993" y="1040"/>
                </a:lnTo>
                <a:lnTo>
                  <a:pt x="1993" y="1016"/>
                </a:lnTo>
                <a:lnTo>
                  <a:pt x="1993" y="1016"/>
                </a:lnTo>
                <a:lnTo>
                  <a:pt x="1993" y="993"/>
                </a:lnTo>
                <a:lnTo>
                  <a:pt x="1996" y="970"/>
                </a:lnTo>
                <a:lnTo>
                  <a:pt x="2000" y="948"/>
                </a:lnTo>
                <a:lnTo>
                  <a:pt x="2006" y="927"/>
                </a:lnTo>
                <a:lnTo>
                  <a:pt x="2015" y="907"/>
                </a:lnTo>
                <a:lnTo>
                  <a:pt x="2024" y="888"/>
                </a:lnTo>
                <a:lnTo>
                  <a:pt x="2035" y="870"/>
                </a:lnTo>
                <a:lnTo>
                  <a:pt x="2047" y="855"/>
                </a:lnTo>
                <a:lnTo>
                  <a:pt x="2060" y="840"/>
                </a:lnTo>
                <a:lnTo>
                  <a:pt x="2074" y="827"/>
                </a:lnTo>
                <a:lnTo>
                  <a:pt x="2089" y="815"/>
                </a:lnTo>
                <a:lnTo>
                  <a:pt x="2105" y="806"/>
                </a:lnTo>
                <a:lnTo>
                  <a:pt x="2121" y="797"/>
                </a:lnTo>
                <a:lnTo>
                  <a:pt x="2139" y="792"/>
                </a:lnTo>
                <a:lnTo>
                  <a:pt x="2157" y="788"/>
                </a:lnTo>
                <a:lnTo>
                  <a:pt x="2177" y="788"/>
                </a:lnTo>
                <a:lnTo>
                  <a:pt x="2177" y="788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>
              <a:defRPr/>
            </a:pPr>
            <a:r>
              <a:rPr lang="en-US" sz="1600" b="1" dirty="0" smtClean="0">
                <a:solidFill>
                  <a:schemeClr val="bg1"/>
                </a:solidFill>
              </a:rPr>
              <a:t>Recruiting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4" name="Freeform 9"/>
          <p:cNvSpPr>
            <a:spLocks/>
          </p:cNvSpPr>
          <p:nvPr/>
        </p:nvSpPr>
        <p:spPr bwMode="auto">
          <a:xfrm>
            <a:off x="2921000" y="3717612"/>
            <a:ext cx="2200275" cy="1568450"/>
          </a:xfrm>
          <a:custGeom>
            <a:avLst/>
            <a:gdLst>
              <a:gd name="T0" fmla="*/ 2529 w 2773"/>
              <a:gd name="T1" fmla="*/ 743 h 1976"/>
              <a:gd name="T2" fmla="*/ 2466 w 2773"/>
              <a:gd name="T3" fmla="*/ 798 h 1976"/>
              <a:gd name="T4" fmla="*/ 2421 w 2773"/>
              <a:gd name="T5" fmla="*/ 849 h 1976"/>
              <a:gd name="T6" fmla="*/ 2382 w 2773"/>
              <a:gd name="T7" fmla="*/ 831 h 1976"/>
              <a:gd name="T8" fmla="*/ 2375 w 2773"/>
              <a:gd name="T9" fmla="*/ 0 h 1976"/>
              <a:gd name="T10" fmla="*/ 1536 w 2773"/>
              <a:gd name="T11" fmla="*/ 9 h 1976"/>
              <a:gd name="T12" fmla="*/ 1523 w 2773"/>
              <a:gd name="T13" fmla="*/ 43 h 1976"/>
              <a:gd name="T14" fmla="*/ 1562 w 2773"/>
              <a:gd name="T15" fmla="*/ 82 h 1976"/>
              <a:gd name="T16" fmla="*/ 1617 w 2773"/>
              <a:gd name="T17" fmla="*/ 130 h 1976"/>
              <a:gd name="T18" fmla="*/ 1643 w 2773"/>
              <a:gd name="T19" fmla="*/ 210 h 1976"/>
              <a:gd name="T20" fmla="*/ 1614 w 2773"/>
              <a:gd name="T21" fmla="*/ 299 h 1976"/>
              <a:gd name="T22" fmla="*/ 1521 w 2773"/>
              <a:gd name="T23" fmla="*/ 373 h 1976"/>
              <a:gd name="T24" fmla="*/ 1412 w 2773"/>
              <a:gd name="T25" fmla="*/ 396 h 1976"/>
              <a:gd name="T26" fmla="*/ 1284 w 2773"/>
              <a:gd name="T27" fmla="*/ 363 h 1976"/>
              <a:gd name="T28" fmla="*/ 1202 w 2773"/>
              <a:gd name="T29" fmla="*/ 282 h 1976"/>
              <a:gd name="T30" fmla="*/ 1184 w 2773"/>
              <a:gd name="T31" fmla="*/ 194 h 1976"/>
              <a:gd name="T32" fmla="*/ 1217 w 2773"/>
              <a:gd name="T33" fmla="*/ 121 h 1976"/>
              <a:gd name="T34" fmla="*/ 1275 w 2773"/>
              <a:gd name="T35" fmla="*/ 76 h 1976"/>
              <a:gd name="T36" fmla="*/ 1305 w 2773"/>
              <a:gd name="T37" fmla="*/ 37 h 1976"/>
              <a:gd name="T38" fmla="*/ 1282 w 2773"/>
              <a:gd name="T39" fmla="*/ 6 h 1976"/>
              <a:gd name="T40" fmla="*/ 394 w 2773"/>
              <a:gd name="T41" fmla="*/ 454 h 1976"/>
              <a:gd name="T42" fmla="*/ 384 w 2773"/>
              <a:gd name="T43" fmla="*/ 897 h 1976"/>
              <a:gd name="T44" fmla="*/ 341 w 2773"/>
              <a:gd name="T45" fmla="*/ 903 h 1976"/>
              <a:gd name="T46" fmla="*/ 296 w 2773"/>
              <a:gd name="T47" fmla="*/ 843 h 1976"/>
              <a:gd name="T48" fmla="*/ 230 w 2773"/>
              <a:gd name="T49" fmla="*/ 795 h 1976"/>
              <a:gd name="T50" fmla="*/ 146 w 2773"/>
              <a:gd name="T51" fmla="*/ 792 h 1976"/>
              <a:gd name="T52" fmla="*/ 54 w 2773"/>
              <a:gd name="T53" fmla="*/ 855 h 1976"/>
              <a:gd name="T54" fmla="*/ 3 w 2773"/>
              <a:gd name="T55" fmla="*/ 971 h 1976"/>
              <a:gd name="T56" fmla="*/ 7 w 2773"/>
              <a:gd name="T57" fmla="*/ 1085 h 1976"/>
              <a:gd name="T58" fmla="*/ 67 w 2773"/>
              <a:gd name="T59" fmla="*/ 1194 h 1976"/>
              <a:gd name="T60" fmla="*/ 166 w 2773"/>
              <a:gd name="T61" fmla="*/ 1245 h 1976"/>
              <a:gd name="T62" fmla="*/ 242 w 2773"/>
              <a:gd name="T63" fmla="*/ 1234 h 1976"/>
              <a:gd name="T64" fmla="*/ 306 w 2773"/>
              <a:gd name="T65" fmla="*/ 1179 h 1976"/>
              <a:gd name="T66" fmla="*/ 350 w 2773"/>
              <a:gd name="T67" fmla="*/ 1127 h 1976"/>
              <a:gd name="T68" fmla="*/ 388 w 2773"/>
              <a:gd name="T69" fmla="*/ 1145 h 1976"/>
              <a:gd name="T70" fmla="*/ 396 w 2773"/>
              <a:gd name="T71" fmla="*/ 1976 h 1976"/>
              <a:gd name="T72" fmla="*/ 1236 w 2773"/>
              <a:gd name="T73" fmla="*/ 1967 h 1976"/>
              <a:gd name="T74" fmla="*/ 1249 w 2773"/>
              <a:gd name="T75" fmla="*/ 1933 h 1976"/>
              <a:gd name="T76" fmla="*/ 1211 w 2773"/>
              <a:gd name="T77" fmla="*/ 1894 h 1976"/>
              <a:gd name="T78" fmla="*/ 1155 w 2773"/>
              <a:gd name="T79" fmla="*/ 1846 h 1976"/>
              <a:gd name="T80" fmla="*/ 1130 w 2773"/>
              <a:gd name="T81" fmla="*/ 1765 h 1976"/>
              <a:gd name="T82" fmla="*/ 1157 w 2773"/>
              <a:gd name="T83" fmla="*/ 1677 h 1976"/>
              <a:gd name="T84" fmla="*/ 1249 w 2773"/>
              <a:gd name="T85" fmla="*/ 1604 h 1976"/>
              <a:gd name="T86" fmla="*/ 1359 w 2773"/>
              <a:gd name="T87" fmla="*/ 1581 h 1976"/>
              <a:gd name="T88" fmla="*/ 1487 w 2773"/>
              <a:gd name="T89" fmla="*/ 1613 h 1976"/>
              <a:gd name="T90" fmla="*/ 1571 w 2773"/>
              <a:gd name="T91" fmla="*/ 1693 h 1976"/>
              <a:gd name="T92" fmla="*/ 1587 w 2773"/>
              <a:gd name="T93" fmla="*/ 1782 h 1976"/>
              <a:gd name="T94" fmla="*/ 1556 w 2773"/>
              <a:gd name="T95" fmla="*/ 1855 h 1976"/>
              <a:gd name="T96" fmla="*/ 1498 w 2773"/>
              <a:gd name="T97" fmla="*/ 1900 h 1976"/>
              <a:gd name="T98" fmla="*/ 1468 w 2773"/>
              <a:gd name="T99" fmla="*/ 1940 h 1976"/>
              <a:gd name="T100" fmla="*/ 1489 w 2773"/>
              <a:gd name="T101" fmla="*/ 1971 h 1976"/>
              <a:gd name="T102" fmla="*/ 2376 w 2773"/>
              <a:gd name="T103" fmla="*/ 1521 h 1976"/>
              <a:gd name="T104" fmla="*/ 2387 w 2773"/>
              <a:gd name="T105" fmla="*/ 1079 h 1976"/>
              <a:gd name="T106" fmla="*/ 2432 w 2773"/>
              <a:gd name="T107" fmla="*/ 1074 h 1976"/>
              <a:gd name="T108" fmla="*/ 2475 w 2773"/>
              <a:gd name="T109" fmla="*/ 1133 h 1976"/>
              <a:gd name="T110" fmla="*/ 2542 w 2773"/>
              <a:gd name="T111" fmla="*/ 1181 h 1976"/>
              <a:gd name="T112" fmla="*/ 2625 w 2773"/>
              <a:gd name="T113" fmla="*/ 1184 h 1976"/>
              <a:gd name="T114" fmla="*/ 2719 w 2773"/>
              <a:gd name="T115" fmla="*/ 1121 h 1976"/>
              <a:gd name="T116" fmla="*/ 2768 w 2773"/>
              <a:gd name="T117" fmla="*/ 1006 h 1976"/>
              <a:gd name="T118" fmla="*/ 2764 w 2773"/>
              <a:gd name="T119" fmla="*/ 891 h 1976"/>
              <a:gd name="T120" fmla="*/ 2705 w 2773"/>
              <a:gd name="T121" fmla="*/ 781 h 1976"/>
              <a:gd name="T122" fmla="*/ 2607 w 2773"/>
              <a:gd name="T123" fmla="*/ 731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73" h="1976">
                <a:moveTo>
                  <a:pt x="2587" y="729"/>
                </a:moveTo>
                <a:lnTo>
                  <a:pt x="2587" y="729"/>
                </a:lnTo>
                <a:lnTo>
                  <a:pt x="2571" y="731"/>
                </a:lnTo>
                <a:lnTo>
                  <a:pt x="2556" y="734"/>
                </a:lnTo>
                <a:lnTo>
                  <a:pt x="2542" y="737"/>
                </a:lnTo>
                <a:lnTo>
                  <a:pt x="2529" y="743"/>
                </a:lnTo>
                <a:lnTo>
                  <a:pt x="2518" y="749"/>
                </a:lnTo>
                <a:lnTo>
                  <a:pt x="2507" y="755"/>
                </a:lnTo>
                <a:lnTo>
                  <a:pt x="2498" y="762"/>
                </a:lnTo>
                <a:lnTo>
                  <a:pt x="2489" y="770"/>
                </a:lnTo>
                <a:lnTo>
                  <a:pt x="2475" y="784"/>
                </a:lnTo>
                <a:lnTo>
                  <a:pt x="2466" y="798"/>
                </a:lnTo>
                <a:lnTo>
                  <a:pt x="2459" y="810"/>
                </a:lnTo>
                <a:lnTo>
                  <a:pt x="2459" y="810"/>
                </a:lnTo>
                <a:lnTo>
                  <a:pt x="2450" y="825"/>
                </a:lnTo>
                <a:lnTo>
                  <a:pt x="2441" y="835"/>
                </a:lnTo>
                <a:lnTo>
                  <a:pt x="2432" y="844"/>
                </a:lnTo>
                <a:lnTo>
                  <a:pt x="2421" y="849"/>
                </a:lnTo>
                <a:lnTo>
                  <a:pt x="2412" y="850"/>
                </a:lnTo>
                <a:lnTo>
                  <a:pt x="2403" y="850"/>
                </a:lnTo>
                <a:lnTo>
                  <a:pt x="2394" y="846"/>
                </a:lnTo>
                <a:lnTo>
                  <a:pt x="2387" y="838"/>
                </a:lnTo>
                <a:lnTo>
                  <a:pt x="2387" y="838"/>
                </a:lnTo>
                <a:lnTo>
                  <a:pt x="2382" y="831"/>
                </a:lnTo>
                <a:lnTo>
                  <a:pt x="2379" y="822"/>
                </a:lnTo>
                <a:lnTo>
                  <a:pt x="2378" y="810"/>
                </a:lnTo>
                <a:lnTo>
                  <a:pt x="2376" y="798"/>
                </a:lnTo>
                <a:lnTo>
                  <a:pt x="2376" y="547"/>
                </a:lnTo>
                <a:lnTo>
                  <a:pt x="2375" y="547"/>
                </a:lnTo>
                <a:lnTo>
                  <a:pt x="2375" y="0"/>
                </a:lnTo>
                <a:lnTo>
                  <a:pt x="1574" y="0"/>
                </a:lnTo>
                <a:lnTo>
                  <a:pt x="1574" y="0"/>
                </a:lnTo>
                <a:lnTo>
                  <a:pt x="1562" y="1"/>
                </a:lnTo>
                <a:lnTo>
                  <a:pt x="1551" y="3"/>
                </a:lnTo>
                <a:lnTo>
                  <a:pt x="1542" y="6"/>
                </a:lnTo>
                <a:lnTo>
                  <a:pt x="1536" y="9"/>
                </a:lnTo>
                <a:lnTo>
                  <a:pt x="1530" y="13"/>
                </a:lnTo>
                <a:lnTo>
                  <a:pt x="1526" y="18"/>
                </a:lnTo>
                <a:lnTo>
                  <a:pt x="1523" y="24"/>
                </a:lnTo>
                <a:lnTo>
                  <a:pt x="1521" y="30"/>
                </a:lnTo>
                <a:lnTo>
                  <a:pt x="1521" y="37"/>
                </a:lnTo>
                <a:lnTo>
                  <a:pt x="1523" y="43"/>
                </a:lnTo>
                <a:lnTo>
                  <a:pt x="1524" y="50"/>
                </a:lnTo>
                <a:lnTo>
                  <a:pt x="1529" y="56"/>
                </a:lnTo>
                <a:lnTo>
                  <a:pt x="1535" y="64"/>
                </a:lnTo>
                <a:lnTo>
                  <a:pt x="1542" y="70"/>
                </a:lnTo>
                <a:lnTo>
                  <a:pt x="1551" y="76"/>
                </a:lnTo>
                <a:lnTo>
                  <a:pt x="1562" y="82"/>
                </a:lnTo>
                <a:lnTo>
                  <a:pt x="1562" y="82"/>
                </a:lnTo>
                <a:lnTo>
                  <a:pt x="1574" y="89"/>
                </a:lnTo>
                <a:lnTo>
                  <a:pt x="1587" y="98"/>
                </a:lnTo>
                <a:lnTo>
                  <a:pt x="1602" y="112"/>
                </a:lnTo>
                <a:lnTo>
                  <a:pt x="1610" y="121"/>
                </a:lnTo>
                <a:lnTo>
                  <a:pt x="1617" y="130"/>
                </a:lnTo>
                <a:lnTo>
                  <a:pt x="1623" y="140"/>
                </a:lnTo>
                <a:lnTo>
                  <a:pt x="1629" y="152"/>
                </a:lnTo>
                <a:lnTo>
                  <a:pt x="1635" y="166"/>
                </a:lnTo>
                <a:lnTo>
                  <a:pt x="1638" y="179"/>
                </a:lnTo>
                <a:lnTo>
                  <a:pt x="1641" y="194"/>
                </a:lnTo>
                <a:lnTo>
                  <a:pt x="1643" y="210"/>
                </a:lnTo>
                <a:lnTo>
                  <a:pt x="1643" y="210"/>
                </a:lnTo>
                <a:lnTo>
                  <a:pt x="1641" y="230"/>
                </a:lnTo>
                <a:lnTo>
                  <a:pt x="1638" y="248"/>
                </a:lnTo>
                <a:lnTo>
                  <a:pt x="1632" y="266"/>
                </a:lnTo>
                <a:lnTo>
                  <a:pt x="1625" y="282"/>
                </a:lnTo>
                <a:lnTo>
                  <a:pt x="1614" y="299"/>
                </a:lnTo>
                <a:lnTo>
                  <a:pt x="1604" y="314"/>
                </a:lnTo>
                <a:lnTo>
                  <a:pt x="1590" y="329"/>
                </a:lnTo>
                <a:lnTo>
                  <a:pt x="1575" y="340"/>
                </a:lnTo>
                <a:lnTo>
                  <a:pt x="1559" y="352"/>
                </a:lnTo>
                <a:lnTo>
                  <a:pt x="1541" y="363"/>
                </a:lnTo>
                <a:lnTo>
                  <a:pt x="1521" y="373"/>
                </a:lnTo>
                <a:lnTo>
                  <a:pt x="1502" y="381"/>
                </a:lnTo>
                <a:lnTo>
                  <a:pt x="1481" y="387"/>
                </a:lnTo>
                <a:lnTo>
                  <a:pt x="1459" y="391"/>
                </a:lnTo>
                <a:lnTo>
                  <a:pt x="1436" y="394"/>
                </a:lnTo>
                <a:lnTo>
                  <a:pt x="1412" y="396"/>
                </a:lnTo>
                <a:lnTo>
                  <a:pt x="1412" y="396"/>
                </a:lnTo>
                <a:lnTo>
                  <a:pt x="1390" y="394"/>
                </a:lnTo>
                <a:lnTo>
                  <a:pt x="1366" y="391"/>
                </a:lnTo>
                <a:lnTo>
                  <a:pt x="1345" y="387"/>
                </a:lnTo>
                <a:lnTo>
                  <a:pt x="1324" y="381"/>
                </a:lnTo>
                <a:lnTo>
                  <a:pt x="1303" y="373"/>
                </a:lnTo>
                <a:lnTo>
                  <a:pt x="1284" y="363"/>
                </a:lnTo>
                <a:lnTo>
                  <a:pt x="1267" y="352"/>
                </a:lnTo>
                <a:lnTo>
                  <a:pt x="1251" y="340"/>
                </a:lnTo>
                <a:lnTo>
                  <a:pt x="1236" y="329"/>
                </a:lnTo>
                <a:lnTo>
                  <a:pt x="1223" y="314"/>
                </a:lnTo>
                <a:lnTo>
                  <a:pt x="1211" y="299"/>
                </a:lnTo>
                <a:lnTo>
                  <a:pt x="1202" y="282"/>
                </a:lnTo>
                <a:lnTo>
                  <a:pt x="1194" y="266"/>
                </a:lnTo>
                <a:lnTo>
                  <a:pt x="1188" y="248"/>
                </a:lnTo>
                <a:lnTo>
                  <a:pt x="1185" y="230"/>
                </a:lnTo>
                <a:lnTo>
                  <a:pt x="1184" y="210"/>
                </a:lnTo>
                <a:lnTo>
                  <a:pt x="1184" y="210"/>
                </a:lnTo>
                <a:lnTo>
                  <a:pt x="1184" y="194"/>
                </a:lnTo>
                <a:lnTo>
                  <a:pt x="1187" y="179"/>
                </a:lnTo>
                <a:lnTo>
                  <a:pt x="1191" y="166"/>
                </a:lnTo>
                <a:lnTo>
                  <a:pt x="1196" y="152"/>
                </a:lnTo>
                <a:lnTo>
                  <a:pt x="1202" y="140"/>
                </a:lnTo>
                <a:lnTo>
                  <a:pt x="1209" y="130"/>
                </a:lnTo>
                <a:lnTo>
                  <a:pt x="1217" y="121"/>
                </a:lnTo>
                <a:lnTo>
                  <a:pt x="1224" y="112"/>
                </a:lnTo>
                <a:lnTo>
                  <a:pt x="1239" y="98"/>
                </a:lnTo>
                <a:lnTo>
                  <a:pt x="1251" y="89"/>
                </a:lnTo>
                <a:lnTo>
                  <a:pt x="1264" y="82"/>
                </a:lnTo>
                <a:lnTo>
                  <a:pt x="1264" y="82"/>
                </a:lnTo>
                <a:lnTo>
                  <a:pt x="1275" y="76"/>
                </a:lnTo>
                <a:lnTo>
                  <a:pt x="1282" y="70"/>
                </a:lnTo>
                <a:lnTo>
                  <a:pt x="1290" y="64"/>
                </a:lnTo>
                <a:lnTo>
                  <a:pt x="1296" y="56"/>
                </a:lnTo>
                <a:lnTo>
                  <a:pt x="1300" y="50"/>
                </a:lnTo>
                <a:lnTo>
                  <a:pt x="1303" y="43"/>
                </a:lnTo>
                <a:lnTo>
                  <a:pt x="1305" y="37"/>
                </a:lnTo>
                <a:lnTo>
                  <a:pt x="1305" y="30"/>
                </a:lnTo>
                <a:lnTo>
                  <a:pt x="1303" y="24"/>
                </a:lnTo>
                <a:lnTo>
                  <a:pt x="1300" y="18"/>
                </a:lnTo>
                <a:lnTo>
                  <a:pt x="1296" y="13"/>
                </a:lnTo>
                <a:lnTo>
                  <a:pt x="1290" y="9"/>
                </a:lnTo>
                <a:lnTo>
                  <a:pt x="1282" y="6"/>
                </a:lnTo>
                <a:lnTo>
                  <a:pt x="1273" y="3"/>
                </a:lnTo>
                <a:lnTo>
                  <a:pt x="1263" y="1"/>
                </a:lnTo>
                <a:lnTo>
                  <a:pt x="1252" y="0"/>
                </a:lnTo>
                <a:lnTo>
                  <a:pt x="396" y="0"/>
                </a:lnTo>
                <a:lnTo>
                  <a:pt x="396" y="454"/>
                </a:lnTo>
                <a:lnTo>
                  <a:pt x="394" y="454"/>
                </a:lnTo>
                <a:lnTo>
                  <a:pt x="394" y="856"/>
                </a:lnTo>
                <a:lnTo>
                  <a:pt x="394" y="856"/>
                </a:lnTo>
                <a:lnTo>
                  <a:pt x="394" y="868"/>
                </a:lnTo>
                <a:lnTo>
                  <a:pt x="391" y="880"/>
                </a:lnTo>
                <a:lnTo>
                  <a:pt x="388" y="889"/>
                </a:lnTo>
                <a:lnTo>
                  <a:pt x="384" y="897"/>
                </a:lnTo>
                <a:lnTo>
                  <a:pt x="384" y="897"/>
                </a:lnTo>
                <a:lnTo>
                  <a:pt x="378" y="904"/>
                </a:lnTo>
                <a:lnTo>
                  <a:pt x="369" y="909"/>
                </a:lnTo>
                <a:lnTo>
                  <a:pt x="360" y="909"/>
                </a:lnTo>
                <a:lnTo>
                  <a:pt x="350" y="907"/>
                </a:lnTo>
                <a:lnTo>
                  <a:pt x="341" y="903"/>
                </a:lnTo>
                <a:lnTo>
                  <a:pt x="330" y="894"/>
                </a:lnTo>
                <a:lnTo>
                  <a:pt x="321" y="883"/>
                </a:lnTo>
                <a:lnTo>
                  <a:pt x="314" y="868"/>
                </a:lnTo>
                <a:lnTo>
                  <a:pt x="314" y="868"/>
                </a:lnTo>
                <a:lnTo>
                  <a:pt x="306" y="855"/>
                </a:lnTo>
                <a:lnTo>
                  <a:pt x="296" y="843"/>
                </a:lnTo>
                <a:lnTo>
                  <a:pt x="282" y="828"/>
                </a:lnTo>
                <a:lnTo>
                  <a:pt x="273" y="820"/>
                </a:lnTo>
                <a:lnTo>
                  <a:pt x="264" y="813"/>
                </a:lnTo>
                <a:lnTo>
                  <a:pt x="254" y="807"/>
                </a:lnTo>
                <a:lnTo>
                  <a:pt x="242" y="801"/>
                </a:lnTo>
                <a:lnTo>
                  <a:pt x="230" y="795"/>
                </a:lnTo>
                <a:lnTo>
                  <a:pt x="215" y="790"/>
                </a:lnTo>
                <a:lnTo>
                  <a:pt x="200" y="789"/>
                </a:lnTo>
                <a:lnTo>
                  <a:pt x="184" y="787"/>
                </a:lnTo>
                <a:lnTo>
                  <a:pt x="184" y="787"/>
                </a:lnTo>
                <a:lnTo>
                  <a:pt x="166" y="789"/>
                </a:lnTo>
                <a:lnTo>
                  <a:pt x="146" y="792"/>
                </a:lnTo>
                <a:lnTo>
                  <a:pt x="128" y="798"/>
                </a:lnTo>
                <a:lnTo>
                  <a:pt x="112" y="805"/>
                </a:lnTo>
                <a:lnTo>
                  <a:pt x="95" y="816"/>
                </a:lnTo>
                <a:lnTo>
                  <a:pt x="81" y="826"/>
                </a:lnTo>
                <a:lnTo>
                  <a:pt x="67" y="840"/>
                </a:lnTo>
                <a:lnTo>
                  <a:pt x="54" y="855"/>
                </a:lnTo>
                <a:lnTo>
                  <a:pt x="42" y="871"/>
                </a:lnTo>
                <a:lnTo>
                  <a:pt x="31" y="889"/>
                </a:lnTo>
                <a:lnTo>
                  <a:pt x="22" y="907"/>
                </a:lnTo>
                <a:lnTo>
                  <a:pt x="15" y="928"/>
                </a:lnTo>
                <a:lnTo>
                  <a:pt x="7" y="949"/>
                </a:lnTo>
                <a:lnTo>
                  <a:pt x="3" y="971"/>
                </a:lnTo>
                <a:lnTo>
                  <a:pt x="1" y="994"/>
                </a:lnTo>
                <a:lnTo>
                  <a:pt x="0" y="1018"/>
                </a:lnTo>
                <a:lnTo>
                  <a:pt x="0" y="1018"/>
                </a:lnTo>
                <a:lnTo>
                  <a:pt x="1" y="1040"/>
                </a:lnTo>
                <a:lnTo>
                  <a:pt x="3" y="1064"/>
                </a:lnTo>
                <a:lnTo>
                  <a:pt x="7" y="1085"/>
                </a:lnTo>
                <a:lnTo>
                  <a:pt x="15" y="1106"/>
                </a:lnTo>
                <a:lnTo>
                  <a:pt x="22" y="1127"/>
                </a:lnTo>
                <a:lnTo>
                  <a:pt x="31" y="1145"/>
                </a:lnTo>
                <a:lnTo>
                  <a:pt x="42" y="1163"/>
                </a:lnTo>
                <a:lnTo>
                  <a:pt x="54" y="1179"/>
                </a:lnTo>
                <a:lnTo>
                  <a:pt x="67" y="1194"/>
                </a:lnTo>
                <a:lnTo>
                  <a:pt x="81" y="1208"/>
                </a:lnTo>
                <a:lnTo>
                  <a:pt x="95" y="1219"/>
                </a:lnTo>
                <a:lnTo>
                  <a:pt x="112" y="1228"/>
                </a:lnTo>
                <a:lnTo>
                  <a:pt x="128" y="1236"/>
                </a:lnTo>
                <a:lnTo>
                  <a:pt x="146" y="1242"/>
                </a:lnTo>
                <a:lnTo>
                  <a:pt x="166" y="1245"/>
                </a:lnTo>
                <a:lnTo>
                  <a:pt x="184" y="1246"/>
                </a:lnTo>
                <a:lnTo>
                  <a:pt x="184" y="1246"/>
                </a:lnTo>
                <a:lnTo>
                  <a:pt x="200" y="1245"/>
                </a:lnTo>
                <a:lnTo>
                  <a:pt x="215" y="1243"/>
                </a:lnTo>
                <a:lnTo>
                  <a:pt x="230" y="1239"/>
                </a:lnTo>
                <a:lnTo>
                  <a:pt x="242" y="1234"/>
                </a:lnTo>
                <a:lnTo>
                  <a:pt x="254" y="1228"/>
                </a:lnTo>
                <a:lnTo>
                  <a:pt x="264" y="1221"/>
                </a:lnTo>
                <a:lnTo>
                  <a:pt x="273" y="1213"/>
                </a:lnTo>
                <a:lnTo>
                  <a:pt x="282" y="1206"/>
                </a:lnTo>
                <a:lnTo>
                  <a:pt x="296" y="1191"/>
                </a:lnTo>
                <a:lnTo>
                  <a:pt x="306" y="1179"/>
                </a:lnTo>
                <a:lnTo>
                  <a:pt x="314" y="1166"/>
                </a:lnTo>
                <a:lnTo>
                  <a:pt x="314" y="1166"/>
                </a:lnTo>
                <a:lnTo>
                  <a:pt x="321" y="1152"/>
                </a:lnTo>
                <a:lnTo>
                  <a:pt x="330" y="1140"/>
                </a:lnTo>
                <a:lnTo>
                  <a:pt x="341" y="1131"/>
                </a:lnTo>
                <a:lnTo>
                  <a:pt x="350" y="1127"/>
                </a:lnTo>
                <a:lnTo>
                  <a:pt x="360" y="1125"/>
                </a:lnTo>
                <a:lnTo>
                  <a:pt x="369" y="1127"/>
                </a:lnTo>
                <a:lnTo>
                  <a:pt x="378" y="1130"/>
                </a:lnTo>
                <a:lnTo>
                  <a:pt x="384" y="1137"/>
                </a:lnTo>
                <a:lnTo>
                  <a:pt x="384" y="1137"/>
                </a:lnTo>
                <a:lnTo>
                  <a:pt x="388" y="1145"/>
                </a:lnTo>
                <a:lnTo>
                  <a:pt x="391" y="1154"/>
                </a:lnTo>
                <a:lnTo>
                  <a:pt x="394" y="1166"/>
                </a:lnTo>
                <a:lnTo>
                  <a:pt x="394" y="1178"/>
                </a:lnTo>
                <a:lnTo>
                  <a:pt x="394" y="1429"/>
                </a:lnTo>
                <a:lnTo>
                  <a:pt x="396" y="1429"/>
                </a:lnTo>
                <a:lnTo>
                  <a:pt x="396" y="1976"/>
                </a:lnTo>
                <a:lnTo>
                  <a:pt x="1199" y="1976"/>
                </a:lnTo>
                <a:lnTo>
                  <a:pt x="1199" y="1976"/>
                </a:lnTo>
                <a:lnTo>
                  <a:pt x="1209" y="1976"/>
                </a:lnTo>
                <a:lnTo>
                  <a:pt x="1220" y="1973"/>
                </a:lnTo>
                <a:lnTo>
                  <a:pt x="1229" y="1971"/>
                </a:lnTo>
                <a:lnTo>
                  <a:pt x="1236" y="1967"/>
                </a:lnTo>
                <a:lnTo>
                  <a:pt x="1242" y="1962"/>
                </a:lnTo>
                <a:lnTo>
                  <a:pt x="1246" y="1958"/>
                </a:lnTo>
                <a:lnTo>
                  <a:pt x="1249" y="1952"/>
                </a:lnTo>
                <a:lnTo>
                  <a:pt x="1251" y="1946"/>
                </a:lnTo>
                <a:lnTo>
                  <a:pt x="1251" y="1940"/>
                </a:lnTo>
                <a:lnTo>
                  <a:pt x="1249" y="1933"/>
                </a:lnTo>
                <a:lnTo>
                  <a:pt x="1246" y="1927"/>
                </a:lnTo>
                <a:lnTo>
                  <a:pt x="1242" y="1919"/>
                </a:lnTo>
                <a:lnTo>
                  <a:pt x="1236" y="1913"/>
                </a:lnTo>
                <a:lnTo>
                  <a:pt x="1229" y="1906"/>
                </a:lnTo>
                <a:lnTo>
                  <a:pt x="1220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7" y="1886"/>
                </a:lnTo>
                <a:lnTo>
                  <a:pt x="1185" y="1877"/>
                </a:lnTo>
                <a:lnTo>
                  <a:pt x="1170" y="1864"/>
                </a:lnTo>
                <a:lnTo>
                  <a:pt x="1163" y="1855"/>
                </a:lnTo>
                <a:lnTo>
                  <a:pt x="1155" y="1846"/>
                </a:lnTo>
                <a:lnTo>
                  <a:pt x="1148" y="1835"/>
                </a:lnTo>
                <a:lnTo>
                  <a:pt x="1142" y="1823"/>
                </a:lnTo>
                <a:lnTo>
                  <a:pt x="1137" y="1810"/>
                </a:lnTo>
                <a:lnTo>
                  <a:pt x="1133" y="1796"/>
                </a:lnTo>
                <a:lnTo>
                  <a:pt x="1130" y="1782"/>
                </a:lnTo>
                <a:lnTo>
                  <a:pt x="1130" y="1765"/>
                </a:lnTo>
                <a:lnTo>
                  <a:pt x="1130" y="1765"/>
                </a:lnTo>
                <a:lnTo>
                  <a:pt x="1131" y="1746"/>
                </a:lnTo>
                <a:lnTo>
                  <a:pt x="1134" y="1728"/>
                </a:lnTo>
                <a:lnTo>
                  <a:pt x="1140" y="1710"/>
                </a:lnTo>
                <a:lnTo>
                  <a:pt x="1148" y="1693"/>
                </a:lnTo>
                <a:lnTo>
                  <a:pt x="1157" y="1677"/>
                </a:lnTo>
                <a:lnTo>
                  <a:pt x="1169" y="1662"/>
                </a:lnTo>
                <a:lnTo>
                  <a:pt x="1182" y="1648"/>
                </a:lnTo>
                <a:lnTo>
                  <a:pt x="1197" y="1635"/>
                </a:lnTo>
                <a:lnTo>
                  <a:pt x="1214" y="1623"/>
                </a:lnTo>
                <a:lnTo>
                  <a:pt x="1230" y="1613"/>
                </a:lnTo>
                <a:lnTo>
                  <a:pt x="1249" y="1604"/>
                </a:lnTo>
                <a:lnTo>
                  <a:pt x="1269" y="1595"/>
                </a:lnTo>
                <a:lnTo>
                  <a:pt x="1291" y="1589"/>
                </a:lnTo>
                <a:lnTo>
                  <a:pt x="1312" y="1584"/>
                </a:lnTo>
                <a:lnTo>
                  <a:pt x="1336" y="1581"/>
                </a:lnTo>
                <a:lnTo>
                  <a:pt x="1359" y="1581"/>
                </a:lnTo>
                <a:lnTo>
                  <a:pt x="1359" y="1581"/>
                </a:lnTo>
                <a:lnTo>
                  <a:pt x="1382" y="1581"/>
                </a:lnTo>
                <a:lnTo>
                  <a:pt x="1405" y="1584"/>
                </a:lnTo>
                <a:lnTo>
                  <a:pt x="1427" y="1589"/>
                </a:lnTo>
                <a:lnTo>
                  <a:pt x="1448" y="1595"/>
                </a:lnTo>
                <a:lnTo>
                  <a:pt x="1468" y="1604"/>
                </a:lnTo>
                <a:lnTo>
                  <a:pt x="1487" y="1613"/>
                </a:lnTo>
                <a:lnTo>
                  <a:pt x="1505" y="1623"/>
                </a:lnTo>
                <a:lnTo>
                  <a:pt x="1521" y="1635"/>
                </a:lnTo>
                <a:lnTo>
                  <a:pt x="1536" y="1648"/>
                </a:lnTo>
                <a:lnTo>
                  <a:pt x="1548" y="1662"/>
                </a:lnTo>
                <a:lnTo>
                  <a:pt x="1560" y="1677"/>
                </a:lnTo>
                <a:lnTo>
                  <a:pt x="1571" y="1693"/>
                </a:lnTo>
                <a:lnTo>
                  <a:pt x="1578" y="1710"/>
                </a:lnTo>
                <a:lnTo>
                  <a:pt x="1584" y="1728"/>
                </a:lnTo>
                <a:lnTo>
                  <a:pt x="1587" y="1746"/>
                </a:lnTo>
                <a:lnTo>
                  <a:pt x="1589" y="1765"/>
                </a:lnTo>
                <a:lnTo>
                  <a:pt x="1589" y="1765"/>
                </a:lnTo>
                <a:lnTo>
                  <a:pt x="1587" y="1782"/>
                </a:lnTo>
                <a:lnTo>
                  <a:pt x="1584" y="1796"/>
                </a:lnTo>
                <a:lnTo>
                  <a:pt x="1581" y="1810"/>
                </a:lnTo>
                <a:lnTo>
                  <a:pt x="1575" y="1823"/>
                </a:lnTo>
                <a:lnTo>
                  <a:pt x="1569" y="1835"/>
                </a:lnTo>
                <a:lnTo>
                  <a:pt x="1563" y="1846"/>
                </a:lnTo>
                <a:lnTo>
                  <a:pt x="1556" y="1855"/>
                </a:lnTo>
                <a:lnTo>
                  <a:pt x="1548" y="1864"/>
                </a:lnTo>
                <a:lnTo>
                  <a:pt x="1533" y="1877"/>
                </a:lnTo>
                <a:lnTo>
                  <a:pt x="1520" y="1886"/>
                </a:lnTo>
                <a:lnTo>
                  <a:pt x="1508" y="1894"/>
                </a:lnTo>
                <a:lnTo>
                  <a:pt x="1508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1" y="1913"/>
                </a:lnTo>
                <a:lnTo>
                  <a:pt x="1475" y="1919"/>
                </a:lnTo>
                <a:lnTo>
                  <a:pt x="1471" y="1927"/>
                </a:lnTo>
                <a:lnTo>
                  <a:pt x="1468" y="1933"/>
                </a:lnTo>
                <a:lnTo>
                  <a:pt x="1468" y="1940"/>
                </a:lnTo>
                <a:lnTo>
                  <a:pt x="1468" y="1946"/>
                </a:lnTo>
                <a:lnTo>
                  <a:pt x="1469" y="1952"/>
                </a:lnTo>
                <a:lnTo>
                  <a:pt x="1472" y="1958"/>
                </a:lnTo>
                <a:lnTo>
                  <a:pt x="1477" y="1962"/>
                </a:lnTo>
                <a:lnTo>
                  <a:pt x="1483" y="1967"/>
                </a:lnTo>
                <a:lnTo>
                  <a:pt x="1489" y="1971"/>
                </a:lnTo>
                <a:lnTo>
                  <a:pt x="1498" y="1973"/>
                </a:lnTo>
                <a:lnTo>
                  <a:pt x="1508" y="1976"/>
                </a:lnTo>
                <a:lnTo>
                  <a:pt x="1520" y="1976"/>
                </a:lnTo>
                <a:lnTo>
                  <a:pt x="2375" y="1976"/>
                </a:lnTo>
                <a:lnTo>
                  <a:pt x="2375" y="1521"/>
                </a:lnTo>
                <a:lnTo>
                  <a:pt x="2376" y="1521"/>
                </a:lnTo>
                <a:lnTo>
                  <a:pt x="2376" y="1119"/>
                </a:lnTo>
                <a:lnTo>
                  <a:pt x="2376" y="1119"/>
                </a:lnTo>
                <a:lnTo>
                  <a:pt x="2378" y="1107"/>
                </a:lnTo>
                <a:lnTo>
                  <a:pt x="2379" y="1097"/>
                </a:lnTo>
                <a:lnTo>
                  <a:pt x="2382" y="1086"/>
                </a:lnTo>
                <a:lnTo>
                  <a:pt x="2387" y="1079"/>
                </a:lnTo>
                <a:lnTo>
                  <a:pt x="2387" y="1079"/>
                </a:lnTo>
                <a:lnTo>
                  <a:pt x="2394" y="1073"/>
                </a:lnTo>
                <a:lnTo>
                  <a:pt x="2403" y="1068"/>
                </a:lnTo>
                <a:lnTo>
                  <a:pt x="2412" y="1067"/>
                </a:lnTo>
                <a:lnTo>
                  <a:pt x="2421" y="1068"/>
                </a:lnTo>
                <a:lnTo>
                  <a:pt x="2432" y="1074"/>
                </a:lnTo>
                <a:lnTo>
                  <a:pt x="2441" y="1082"/>
                </a:lnTo>
                <a:lnTo>
                  <a:pt x="2450" y="1094"/>
                </a:lnTo>
                <a:lnTo>
                  <a:pt x="2459" y="1107"/>
                </a:lnTo>
                <a:lnTo>
                  <a:pt x="2459" y="1107"/>
                </a:lnTo>
                <a:lnTo>
                  <a:pt x="2466" y="1121"/>
                </a:lnTo>
                <a:lnTo>
                  <a:pt x="2475" y="1133"/>
                </a:lnTo>
                <a:lnTo>
                  <a:pt x="2489" y="1148"/>
                </a:lnTo>
                <a:lnTo>
                  <a:pt x="2498" y="1155"/>
                </a:lnTo>
                <a:lnTo>
                  <a:pt x="2507" y="1163"/>
                </a:lnTo>
                <a:lnTo>
                  <a:pt x="2518" y="1170"/>
                </a:lnTo>
                <a:lnTo>
                  <a:pt x="2529" y="1176"/>
                </a:lnTo>
                <a:lnTo>
                  <a:pt x="2542" y="1181"/>
                </a:lnTo>
                <a:lnTo>
                  <a:pt x="2556" y="1185"/>
                </a:lnTo>
                <a:lnTo>
                  <a:pt x="2571" y="1188"/>
                </a:lnTo>
                <a:lnTo>
                  <a:pt x="2587" y="1188"/>
                </a:lnTo>
                <a:lnTo>
                  <a:pt x="2587" y="1188"/>
                </a:lnTo>
                <a:lnTo>
                  <a:pt x="2607" y="1187"/>
                </a:lnTo>
                <a:lnTo>
                  <a:pt x="2625" y="1184"/>
                </a:lnTo>
                <a:lnTo>
                  <a:pt x="2643" y="1178"/>
                </a:lnTo>
                <a:lnTo>
                  <a:pt x="2659" y="1170"/>
                </a:lnTo>
                <a:lnTo>
                  <a:pt x="2675" y="1161"/>
                </a:lnTo>
                <a:lnTo>
                  <a:pt x="2690" y="1149"/>
                </a:lnTo>
                <a:lnTo>
                  <a:pt x="2705" y="1136"/>
                </a:lnTo>
                <a:lnTo>
                  <a:pt x="2719" y="1121"/>
                </a:lnTo>
                <a:lnTo>
                  <a:pt x="2729" y="1104"/>
                </a:lnTo>
                <a:lnTo>
                  <a:pt x="2741" y="1088"/>
                </a:lnTo>
                <a:lnTo>
                  <a:pt x="2750" y="1068"/>
                </a:lnTo>
                <a:lnTo>
                  <a:pt x="2758" y="1048"/>
                </a:lnTo>
                <a:lnTo>
                  <a:pt x="2764" y="1027"/>
                </a:lnTo>
                <a:lnTo>
                  <a:pt x="2768" y="1006"/>
                </a:lnTo>
                <a:lnTo>
                  <a:pt x="2771" y="982"/>
                </a:lnTo>
                <a:lnTo>
                  <a:pt x="2773" y="959"/>
                </a:lnTo>
                <a:lnTo>
                  <a:pt x="2773" y="959"/>
                </a:lnTo>
                <a:lnTo>
                  <a:pt x="2771" y="935"/>
                </a:lnTo>
                <a:lnTo>
                  <a:pt x="2768" y="913"/>
                </a:lnTo>
                <a:lnTo>
                  <a:pt x="2764" y="891"/>
                </a:lnTo>
                <a:lnTo>
                  <a:pt x="2758" y="870"/>
                </a:lnTo>
                <a:lnTo>
                  <a:pt x="2750" y="850"/>
                </a:lnTo>
                <a:lnTo>
                  <a:pt x="2741" y="831"/>
                </a:lnTo>
                <a:lnTo>
                  <a:pt x="2729" y="813"/>
                </a:lnTo>
                <a:lnTo>
                  <a:pt x="2719" y="796"/>
                </a:lnTo>
                <a:lnTo>
                  <a:pt x="2705" y="781"/>
                </a:lnTo>
                <a:lnTo>
                  <a:pt x="2690" y="768"/>
                </a:lnTo>
                <a:lnTo>
                  <a:pt x="2675" y="758"/>
                </a:lnTo>
                <a:lnTo>
                  <a:pt x="2659" y="747"/>
                </a:lnTo>
                <a:lnTo>
                  <a:pt x="2643" y="740"/>
                </a:lnTo>
                <a:lnTo>
                  <a:pt x="2625" y="734"/>
                </a:lnTo>
                <a:lnTo>
                  <a:pt x="2607" y="731"/>
                </a:lnTo>
                <a:lnTo>
                  <a:pt x="2587" y="729"/>
                </a:lnTo>
                <a:lnTo>
                  <a:pt x="2587" y="729"/>
                </a:lnTo>
                <a:close/>
              </a:path>
            </a:pathLst>
          </a:custGeom>
          <a:solidFill>
            <a:srgbClr val="33CC33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/>
            <a:endParaRPr lang="en-GB" sz="1600" b="1" dirty="0"/>
          </a:p>
          <a:p>
            <a:pPr algn="ctr"/>
            <a:r>
              <a:rPr lang="en-GB" sz="1600" b="1" dirty="0"/>
              <a:t>Approve </a:t>
            </a:r>
          </a:p>
          <a:p>
            <a:pPr algn="ctr"/>
            <a:r>
              <a:rPr lang="en-GB" sz="1600" b="1" dirty="0"/>
              <a:t>Employee </a:t>
            </a:r>
          </a:p>
          <a:p>
            <a:pPr algn="ctr"/>
            <a:r>
              <a:rPr lang="en-GB" sz="1600" b="1" dirty="0"/>
              <a:t>Expenses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6125" y="440959"/>
            <a:ext cx="878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Current Management Accountabilities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1658938" y="6865625"/>
            <a:ext cx="6297612" cy="496887"/>
          </a:xfrm>
          <a:prstGeom prst="rect">
            <a:avLst/>
          </a:pr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HCM </a:t>
            </a:r>
            <a:r>
              <a:rPr lang="en-US" sz="1600" b="1" dirty="0">
                <a:solidFill>
                  <a:schemeClr val="bg1"/>
                </a:solidFill>
              </a:rPr>
              <a:t>Analytics – Headcount/Turnover/Total Labor Cost</a:t>
            </a:r>
          </a:p>
        </p:txBody>
      </p:sp>
      <p:sp>
        <p:nvSpPr>
          <p:cNvPr id="2" name="Rectangle 1"/>
          <p:cNvSpPr/>
          <p:nvPr/>
        </p:nvSpPr>
        <p:spPr>
          <a:xfrm>
            <a:off x="5121275" y="440959"/>
            <a:ext cx="947738" cy="200055"/>
          </a:xfrm>
          <a:prstGeom prst="rect">
            <a:avLst/>
          </a:prstGeom>
          <a:solidFill>
            <a:srgbClr val="FF00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31781" y="751019"/>
            <a:ext cx="947738" cy="200055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5158053" y="1061079"/>
            <a:ext cx="947738" cy="200055"/>
          </a:xfrm>
          <a:prstGeom prst="rect">
            <a:avLst/>
          </a:prstGeom>
          <a:solidFill>
            <a:srgbClr val="33CC33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/>
            <a:endParaRPr lang="en-US" sz="1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80163" y="440959"/>
            <a:ext cx="3205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Requires Accessibility to Comp Info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6390669" y="719487"/>
            <a:ext cx="3205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Must be a Manager (Chief)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6385409" y="1013781"/>
            <a:ext cx="3205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Must be a Supervisor (Reports To)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5152793" y="1402671"/>
            <a:ext cx="947738" cy="200055"/>
          </a:xfrm>
          <a:prstGeom prst="rect">
            <a:avLst/>
          </a:prstGeom>
          <a:solidFill>
            <a:srgbClr val="002060"/>
          </a:solidFill>
          <a:ln w="285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80149" y="1355373"/>
            <a:ext cx="3205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Currently an Administrator  Function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5163299" y="1744263"/>
            <a:ext cx="947738" cy="2000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24000" tIns="288000" anchor="ctr"/>
          <a:lstStyle/>
          <a:p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406421" y="1681199"/>
            <a:ext cx="3205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Custom – Could be anyone with approved custom security role</a:t>
            </a:r>
            <a:endParaRPr lang="en-US" sz="1200" dirty="0"/>
          </a:p>
        </p:txBody>
      </p:sp>
      <p:sp>
        <p:nvSpPr>
          <p:cNvPr id="26" name="Line Callout 1 25"/>
          <p:cNvSpPr/>
          <p:nvPr/>
        </p:nvSpPr>
        <p:spPr>
          <a:xfrm>
            <a:off x="8287626" y="3423940"/>
            <a:ext cx="1628870" cy="1092185"/>
          </a:xfrm>
          <a:prstGeom prst="borderCallout1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i.e.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Promotions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Demotions, Transfers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Leaves of Absence, Returns from LOA</a:t>
            </a:r>
          </a:p>
        </p:txBody>
      </p:sp>
    </p:spTree>
    <p:extLst>
      <p:ext uri="{BB962C8B-B14F-4D97-AF65-F5344CB8AC3E}">
        <p14:creationId xmlns:p14="http://schemas.microsoft.com/office/powerpoint/2010/main" val="21956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>
            <a:spLocks/>
          </p:cNvSpPr>
          <p:nvPr/>
        </p:nvSpPr>
        <p:spPr bwMode="auto">
          <a:xfrm>
            <a:off x="6384925" y="3411225"/>
            <a:ext cx="1571625" cy="1881187"/>
          </a:xfrm>
          <a:custGeom>
            <a:avLst/>
            <a:gdLst>
              <a:gd name="T0" fmla="*/ 1085 w 1979"/>
              <a:gd name="T1" fmla="*/ 386 h 2371"/>
              <a:gd name="T2" fmla="*/ 1070 w 1979"/>
              <a:gd name="T3" fmla="*/ 368 h 2371"/>
              <a:gd name="T4" fmla="*/ 1073 w 1979"/>
              <a:gd name="T5" fmla="*/ 345 h 2371"/>
              <a:gd name="T6" fmla="*/ 1094 w 1979"/>
              <a:gd name="T7" fmla="*/ 323 h 2371"/>
              <a:gd name="T8" fmla="*/ 1124 w 1979"/>
              <a:gd name="T9" fmla="*/ 305 h 2371"/>
              <a:gd name="T10" fmla="*/ 1166 w 1979"/>
              <a:gd name="T11" fmla="*/ 265 h 2371"/>
              <a:gd name="T12" fmla="*/ 1188 w 1979"/>
              <a:gd name="T13" fmla="*/ 215 h 2371"/>
              <a:gd name="T14" fmla="*/ 1190 w 1979"/>
              <a:gd name="T15" fmla="*/ 164 h 2371"/>
              <a:gd name="T16" fmla="*/ 1163 w 1979"/>
              <a:gd name="T17" fmla="*/ 96 h 2371"/>
              <a:gd name="T18" fmla="*/ 1108 w 1979"/>
              <a:gd name="T19" fmla="*/ 42 h 2371"/>
              <a:gd name="T20" fmla="*/ 1030 w 1979"/>
              <a:gd name="T21" fmla="*/ 7 h 2371"/>
              <a:gd name="T22" fmla="*/ 963 w 1979"/>
              <a:gd name="T23" fmla="*/ 0 h 2371"/>
              <a:gd name="T24" fmla="*/ 873 w 1979"/>
              <a:gd name="T25" fmla="*/ 13 h 2371"/>
              <a:gd name="T26" fmla="*/ 800 w 1979"/>
              <a:gd name="T27" fmla="*/ 54 h 2371"/>
              <a:gd name="T28" fmla="*/ 750 w 1979"/>
              <a:gd name="T29" fmla="*/ 112 h 2371"/>
              <a:gd name="T30" fmla="*/ 732 w 1979"/>
              <a:gd name="T31" fmla="*/ 184 h 2371"/>
              <a:gd name="T32" fmla="*/ 740 w 1979"/>
              <a:gd name="T33" fmla="*/ 229 h 2371"/>
              <a:gd name="T34" fmla="*/ 765 w 1979"/>
              <a:gd name="T35" fmla="*/ 274 h 2371"/>
              <a:gd name="T36" fmla="*/ 813 w 1979"/>
              <a:gd name="T37" fmla="*/ 312 h 2371"/>
              <a:gd name="T38" fmla="*/ 837 w 1979"/>
              <a:gd name="T39" fmla="*/ 329 h 2371"/>
              <a:gd name="T40" fmla="*/ 852 w 1979"/>
              <a:gd name="T41" fmla="*/ 351 h 2371"/>
              <a:gd name="T42" fmla="*/ 850 w 1979"/>
              <a:gd name="T43" fmla="*/ 374 h 2371"/>
              <a:gd name="T44" fmla="*/ 831 w 1979"/>
              <a:gd name="T45" fmla="*/ 389 h 2371"/>
              <a:gd name="T46" fmla="*/ 0 w 1979"/>
              <a:gd name="T47" fmla="*/ 1233 h 2371"/>
              <a:gd name="T48" fmla="*/ 33 w 1979"/>
              <a:gd name="T49" fmla="*/ 1244 h 2371"/>
              <a:gd name="T50" fmla="*/ 70 w 1979"/>
              <a:gd name="T51" fmla="*/ 1205 h 2371"/>
              <a:gd name="T52" fmla="*/ 102 w 1979"/>
              <a:gd name="T53" fmla="*/ 1165 h 2371"/>
              <a:gd name="T54" fmla="*/ 142 w 1979"/>
              <a:gd name="T55" fmla="*/ 1138 h 2371"/>
              <a:gd name="T56" fmla="*/ 200 w 1979"/>
              <a:gd name="T57" fmla="*/ 1124 h 2371"/>
              <a:gd name="T58" fmla="*/ 254 w 1979"/>
              <a:gd name="T59" fmla="*/ 1135 h 2371"/>
              <a:gd name="T60" fmla="*/ 317 w 1979"/>
              <a:gd name="T61" fmla="*/ 1176 h 2371"/>
              <a:gd name="T62" fmla="*/ 362 w 1979"/>
              <a:gd name="T63" fmla="*/ 1245 h 2371"/>
              <a:gd name="T64" fmla="*/ 383 w 1979"/>
              <a:gd name="T65" fmla="*/ 1330 h 2371"/>
              <a:gd name="T66" fmla="*/ 380 w 1979"/>
              <a:gd name="T67" fmla="*/ 1401 h 2371"/>
              <a:gd name="T68" fmla="*/ 353 w 1979"/>
              <a:gd name="T69" fmla="*/ 1483 h 2371"/>
              <a:gd name="T70" fmla="*/ 303 w 1979"/>
              <a:gd name="T71" fmla="*/ 1544 h 2371"/>
              <a:gd name="T72" fmla="*/ 238 w 1979"/>
              <a:gd name="T73" fmla="*/ 1579 h 2371"/>
              <a:gd name="T74" fmla="*/ 184 w 1979"/>
              <a:gd name="T75" fmla="*/ 1583 h 2371"/>
              <a:gd name="T76" fmla="*/ 130 w 1979"/>
              <a:gd name="T77" fmla="*/ 1565 h 2371"/>
              <a:gd name="T78" fmla="*/ 88 w 1979"/>
              <a:gd name="T79" fmla="*/ 1528 h 2371"/>
              <a:gd name="T80" fmla="*/ 63 w 1979"/>
              <a:gd name="T81" fmla="*/ 1489 h 2371"/>
              <a:gd name="T82" fmla="*/ 24 w 1979"/>
              <a:gd name="T83" fmla="*/ 1462 h 2371"/>
              <a:gd name="T84" fmla="*/ 0 w 1979"/>
              <a:gd name="T85" fmla="*/ 2371 h 2371"/>
              <a:gd name="T86" fmla="*/ 853 w 1979"/>
              <a:gd name="T87" fmla="*/ 2356 h 2371"/>
              <a:gd name="T88" fmla="*/ 836 w 1979"/>
              <a:gd name="T89" fmla="*/ 2322 h 2371"/>
              <a:gd name="T90" fmla="*/ 800 w 1979"/>
              <a:gd name="T91" fmla="*/ 2298 h 2371"/>
              <a:gd name="T92" fmla="*/ 758 w 1979"/>
              <a:gd name="T93" fmla="*/ 2257 h 2371"/>
              <a:gd name="T94" fmla="*/ 735 w 1979"/>
              <a:gd name="T95" fmla="*/ 2208 h 2371"/>
              <a:gd name="T96" fmla="*/ 734 w 1979"/>
              <a:gd name="T97" fmla="*/ 2157 h 2371"/>
              <a:gd name="T98" fmla="*/ 759 w 1979"/>
              <a:gd name="T99" fmla="*/ 2088 h 2371"/>
              <a:gd name="T100" fmla="*/ 816 w 1979"/>
              <a:gd name="T101" fmla="*/ 2035 h 2371"/>
              <a:gd name="T102" fmla="*/ 894 w 1979"/>
              <a:gd name="T103" fmla="*/ 2000 h 2371"/>
              <a:gd name="T104" fmla="*/ 961 w 1979"/>
              <a:gd name="T105" fmla="*/ 1993 h 2371"/>
              <a:gd name="T106" fmla="*/ 1051 w 1979"/>
              <a:gd name="T107" fmla="*/ 2006 h 2371"/>
              <a:gd name="T108" fmla="*/ 1124 w 1979"/>
              <a:gd name="T109" fmla="*/ 2046 h 2371"/>
              <a:gd name="T110" fmla="*/ 1173 w 1979"/>
              <a:gd name="T111" fmla="*/ 2105 h 2371"/>
              <a:gd name="T112" fmla="*/ 1191 w 1979"/>
              <a:gd name="T113" fmla="*/ 2177 h 2371"/>
              <a:gd name="T114" fmla="*/ 1184 w 1979"/>
              <a:gd name="T115" fmla="*/ 2221 h 2371"/>
              <a:gd name="T116" fmla="*/ 1158 w 1979"/>
              <a:gd name="T117" fmla="*/ 2266 h 2371"/>
              <a:gd name="T118" fmla="*/ 1111 w 1979"/>
              <a:gd name="T119" fmla="*/ 2305 h 2371"/>
              <a:gd name="T120" fmla="*/ 1079 w 1979"/>
              <a:gd name="T121" fmla="*/ 2329 h 2371"/>
              <a:gd name="T122" fmla="*/ 1072 w 1979"/>
              <a:gd name="T123" fmla="*/ 2363 h 2371"/>
              <a:gd name="T124" fmla="*/ 1100 w 1979"/>
              <a:gd name="T125" fmla="*/ 392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79" h="2371">
                <a:moveTo>
                  <a:pt x="1100" y="392"/>
                </a:moveTo>
                <a:lnTo>
                  <a:pt x="1100" y="392"/>
                </a:lnTo>
                <a:lnTo>
                  <a:pt x="1093" y="389"/>
                </a:lnTo>
                <a:lnTo>
                  <a:pt x="1085" y="386"/>
                </a:lnTo>
                <a:lnTo>
                  <a:pt x="1081" y="383"/>
                </a:lnTo>
                <a:lnTo>
                  <a:pt x="1076" y="378"/>
                </a:lnTo>
                <a:lnTo>
                  <a:pt x="1073" y="374"/>
                </a:lnTo>
                <a:lnTo>
                  <a:pt x="1070" y="368"/>
                </a:lnTo>
                <a:lnTo>
                  <a:pt x="1070" y="363"/>
                </a:lnTo>
                <a:lnTo>
                  <a:pt x="1070" y="357"/>
                </a:lnTo>
                <a:lnTo>
                  <a:pt x="1072" y="351"/>
                </a:lnTo>
                <a:lnTo>
                  <a:pt x="1073" y="345"/>
                </a:lnTo>
                <a:lnTo>
                  <a:pt x="1078" y="339"/>
                </a:lnTo>
                <a:lnTo>
                  <a:pt x="1082" y="333"/>
                </a:lnTo>
                <a:lnTo>
                  <a:pt x="1087" y="329"/>
                </a:lnTo>
                <a:lnTo>
                  <a:pt x="1094" y="323"/>
                </a:lnTo>
                <a:lnTo>
                  <a:pt x="1102" y="317"/>
                </a:lnTo>
                <a:lnTo>
                  <a:pt x="1111" y="312"/>
                </a:lnTo>
                <a:lnTo>
                  <a:pt x="1111" y="312"/>
                </a:lnTo>
                <a:lnTo>
                  <a:pt x="1124" y="305"/>
                </a:lnTo>
                <a:lnTo>
                  <a:pt x="1136" y="296"/>
                </a:lnTo>
                <a:lnTo>
                  <a:pt x="1151" y="283"/>
                </a:lnTo>
                <a:lnTo>
                  <a:pt x="1158" y="274"/>
                </a:lnTo>
                <a:lnTo>
                  <a:pt x="1166" y="265"/>
                </a:lnTo>
                <a:lnTo>
                  <a:pt x="1173" y="254"/>
                </a:lnTo>
                <a:lnTo>
                  <a:pt x="1179" y="242"/>
                </a:lnTo>
                <a:lnTo>
                  <a:pt x="1184" y="229"/>
                </a:lnTo>
                <a:lnTo>
                  <a:pt x="1188" y="215"/>
                </a:lnTo>
                <a:lnTo>
                  <a:pt x="1190" y="200"/>
                </a:lnTo>
                <a:lnTo>
                  <a:pt x="1191" y="184"/>
                </a:lnTo>
                <a:lnTo>
                  <a:pt x="1191" y="184"/>
                </a:lnTo>
                <a:lnTo>
                  <a:pt x="1190" y="164"/>
                </a:lnTo>
                <a:lnTo>
                  <a:pt x="1187" y="147"/>
                </a:lnTo>
                <a:lnTo>
                  <a:pt x="1181" y="129"/>
                </a:lnTo>
                <a:lnTo>
                  <a:pt x="1173" y="112"/>
                </a:lnTo>
                <a:lnTo>
                  <a:pt x="1163" y="96"/>
                </a:lnTo>
                <a:lnTo>
                  <a:pt x="1152" y="81"/>
                </a:lnTo>
                <a:lnTo>
                  <a:pt x="1139" y="66"/>
                </a:lnTo>
                <a:lnTo>
                  <a:pt x="1124" y="54"/>
                </a:lnTo>
                <a:lnTo>
                  <a:pt x="1108" y="42"/>
                </a:lnTo>
                <a:lnTo>
                  <a:pt x="1090" y="31"/>
                </a:lnTo>
                <a:lnTo>
                  <a:pt x="1072" y="21"/>
                </a:lnTo>
                <a:lnTo>
                  <a:pt x="1051" y="13"/>
                </a:lnTo>
                <a:lnTo>
                  <a:pt x="1030" y="7"/>
                </a:lnTo>
                <a:lnTo>
                  <a:pt x="1007" y="3"/>
                </a:lnTo>
                <a:lnTo>
                  <a:pt x="985" y="0"/>
                </a:lnTo>
                <a:lnTo>
                  <a:pt x="963" y="0"/>
                </a:lnTo>
                <a:lnTo>
                  <a:pt x="963" y="0"/>
                </a:lnTo>
                <a:lnTo>
                  <a:pt x="939" y="0"/>
                </a:lnTo>
                <a:lnTo>
                  <a:pt x="916" y="3"/>
                </a:lnTo>
                <a:lnTo>
                  <a:pt x="894" y="7"/>
                </a:lnTo>
                <a:lnTo>
                  <a:pt x="873" y="13"/>
                </a:lnTo>
                <a:lnTo>
                  <a:pt x="852" y="21"/>
                </a:lnTo>
                <a:lnTo>
                  <a:pt x="834" y="31"/>
                </a:lnTo>
                <a:lnTo>
                  <a:pt x="816" y="42"/>
                </a:lnTo>
                <a:lnTo>
                  <a:pt x="800" y="54"/>
                </a:lnTo>
                <a:lnTo>
                  <a:pt x="785" y="66"/>
                </a:lnTo>
                <a:lnTo>
                  <a:pt x="771" y="81"/>
                </a:lnTo>
                <a:lnTo>
                  <a:pt x="761" y="96"/>
                </a:lnTo>
                <a:lnTo>
                  <a:pt x="750" y="112"/>
                </a:lnTo>
                <a:lnTo>
                  <a:pt x="743" y="129"/>
                </a:lnTo>
                <a:lnTo>
                  <a:pt x="737" y="147"/>
                </a:lnTo>
                <a:lnTo>
                  <a:pt x="734" y="164"/>
                </a:lnTo>
                <a:lnTo>
                  <a:pt x="732" y="184"/>
                </a:lnTo>
                <a:lnTo>
                  <a:pt x="732" y="184"/>
                </a:lnTo>
                <a:lnTo>
                  <a:pt x="734" y="200"/>
                </a:lnTo>
                <a:lnTo>
                  <a:pt x="735" y="215"/>
                </a:lnTo>
                <a:lnTo>
                  <a:pt x="740" y="229"/>
                </a:lnTo>
                <a:lnTo>
                  <a:pt x="744" y="242"/>
                </a:lnTo>
                <a:lnTo>
                  <a:pt x="752" y="254"/>
                </a:lnTo>
                <a:lnTo>
                  <a:pt x="758" y="265"/>
                </a:lnTo>
                <a:lnTo>
                  <a:pt x="765" y="274"/>
                </a:lnTo>
                <a:lnTo>
                  <a:pt x="773" y="283"/>
                </a:lnTo>
                <a:lnTo>
                  <a:pt x="788" y="296"/>
                </a:lnTo>
                <a:lnTo>
                  <a:pt x="800" y="305"/>
                </a:lnTo>
                <a:lnTo>
                  <a:pt x="813" y="312"/>
                </a:lnTo>
                <a:lnTo>
                  <a:pt x="813" y="312"/>
                </a:lnTo>
                <a:lnTo>
                  <a:pt x="822" y="317"/>
                </a:lnTo>
                <a:lnTo>
                  <a:pt x="830" y="323"/>
                </a:lnTo>
                <a:lnTo>
                  <a:pt x="837" y="329"/>
                </a:lnTo>
                <a:lnTo>
                  <a:pt x="843" y="333"/>
                </a:lnTo>
                <a:lnTo>
                  <a:pt x="847" y="339"/>
                </a:lnTo>
                <a:lnTo>
                  <a:pt x="850" y="345"/>
                </a:lnTo>
                <a:lnTo>
                  <a:pt x="852" y="351"/>
                </a:lnTo>
                <a:lnTo>
                  <a:pt x="853" y="357"/>
                </a:lnTo>
                <a:lnTo>
                  <a:pt x="853" y="363"/>
                </a:lnTo>
                <a:lnTo>
                  <a:pt x="853" y="368"/>
                </a:lnTo>
                <a:lnTo>
                  <a:pt x="850" y="374"/>
                </a:lnTo>
                <a:lnTo>
                  <a:pt x="847" y="378"/>
                </a:lnTo>
                <a:lnTo>
                  <a:pt x="843" y="383"/>
                </a:lnTo>
                <a:lnTo>
                  <a:pt x="839" y="386"/>
                </a:lnTo>
                <a:lnTo>
                  <a:pt x="831" y="389"/>
                </a:lnTo>
                <a:lnTo>
                  <a:pt x="824" y="392"/>
                </a:lnTo>
                <a:lnTo>
                  <a:pt x="0" y="392"/>
                </a:lnTo>
                <a:lnTo>
                  <a:pt x="0" y="1233"/>
                </a:lnTo>
                <a:lnTo>
                  <a:pt x="0" y="1233"/>
                </a:lnTo>
                <a:lnTo>
                  <a:pt x="6" y="1241"/>
                </a:lnTo>
                <a:lnTo>
                  <a:pt x="15" y="1245"/>
                </a:lnTo>
                <a:lnTo>
                  <a:pt x="24" y="1245"/>
                </a:lnTo>
                <a:lnTo>
                  <a:pt x="33" y="1244"/>
                </a:lnTo>
                <a:lnTo>
                  <a:pt x="43" y="1239"/>
                </a:lnTo>
                <a:lnTo>
                  <a:pt x="54" y="1230"/>
                </a:lnTo>
                <a:lnTo>
                  <a:pt x="63" y="1220"/>
                </a:lnTo>
                <a:lnTo>
                  <a:pt x="70" y="1205"/>
                </a:lnTo>
                <a:lnTo>
                  <a:pt x="70" y="1205"/>
                </a:lnTo>
                <a:lnTo>
                  <a:pt x="78" y="1193"/>
                </a:lnTo>
                <a:lnTo>
                  <a:pt x="88" y="1179"/>
                </a:lnTo>
                <a:lnTo>
                  <a:pt x="102" y="1165"/>
                </a:lnTo>
                <a:lnTo>
                  <a:pt x="109" y="1157"/>
                </a:lnTo>
                <a:lnTo>
                  <a:pt x="120" y="1150"/>
                </a:lnTo>
                <a:lnTo>
                  <a:pt x="130" y="1144"/>
                </a:lnTo>
                <a:lnTo>
                  <a:pt x="142" y="1138"/>
                </a:lnTo>
                <a:lnTo>
                  <a:pt x="154" y="1132"/>
                </a:lnTo>
                <a:lnTo>
                  <a:pt x="169" y="1129"/>
                </a:lnTo>
                <a:lnTo>
                  <a:pt x="184" y="1126"/>
                </a:lnTo>
                <a:lnTo>
                  <a:pt x="200" y="1124"/>
                </a:lnTo>
                <a:lnTo>
                  <a:pt x="200" y="1124"/>
                </a:lnTo>
                <a:lnTo>
                  <a:pt x="218" y="1126"/>
                </a:lnTo>
                <a:lnTo>
                  <a:pt x="238" y="1129"/>
                </a:lnTo>
                <a:lnTo>
                  <a:pt x="254" y="1135"/>
                </a:lnTo>
                <a:lnTo>
                  <a:pt x="272" y="1142"/>
                </a:lnTo>
                <a:lnTo>
                  <a:pt x="287" y="1153"/>
                </a:lnTo>
                <a:lnTo>
                  <a:pt x="303" y="1163"/>
                </a:lnTo>
                <a:lnTo>
                  <a:pt x="317" y="1176"/>
                </a:lnTo>
                <a:lnTo>
                  <a:pt x="330" y="1191"/>
                </a:lnTo>
                <a:lnTo>
                  <a:pt x="342" y="1208"/>
                </a:lnTo>
                <a:lnTo>
                  <a:pt x="353" y="1226"/>
                </a:lnTo>
                <a:lnTo>
                  <a:pt x="362" y="1245"/>
                </a:lnTo>
                <a:lnTo>
                  <a:pt x="369" y="1265"/>
                </a:lnTo>
                <a:lnTo>
                  <a:pt x="375" y="1286"/>
                </a:lnTo>
                <a:lnTo>
                  <a:pt x="380" y="1308"/>
                </a:lnTo>
                <a:lnTo>
                  <a:pt x="383" y="1330"/>
                </a:lnTo>
                <a:lnTo>
                  <a:pt x="384" y="1354"/>
                </a:lnTo>
                <a:lnTo>
                  <a:pt x="384" y="1354"/>
                </a:lnTo>
                <a:lnTo>
                  <a:pt x="383" y="1377"/>
                </a:lnTo>
                <a:lnTo>
                  <a:pt x="380" y="1401"/>
                </a:lnTo>
                <a:lnTo>
                  <a:pt x="375" y="1422"/>
                </a:lnTo>
                <a:lnTo>
                  <a:pt x="369" y="1443"/>
                </a:lnTo>
                <a:lnTo>
                  <a:pt x="362" y="1463"/>
                </a:lnTo>
                <a:lnTo>
                  <a:pt x="353" y="1483"/>
                </a:lnTo>
                <a:lnTo>
                  <a:pt x="342" y="1499"/>
                </a:lnTo>
                <a:lnTo>
                  <a:pt x="330" y="1516"/>
                </a:lnTo>
                <a:lnTo>
                  <a:pt x="317" y="1531"/>
                </a:lnTo>
                <a:lnTo>
                  <a:pt x="303" y="1544"/>
                </a:lnTo>
                <a:lnTo>
                  <a:pt x="287" y="1556"/>
                </a:lnTo>
                <a:lnTo>
                  <a:pt x="272" y="1565"/>
                </a:lnTo>
                <a:lnTo>
                  <a:pt x="254" y="1573"/>
                </a:lnTo>
                <a:lnTo>
                  <a:pt x="238" y="1579"/>
                </a:lnTo>
                <a:lnTo>
                  <a:pt x="218" y="1582"/>
                </a:lnTo>
                <a:lnTo>
                  <a:pt x="200" y="1583"/>
                </a:lnTo>
                <a:lnTo>
                  <a:pt x="200" y="1583"/>
                </a:lnTo>
                <a:lnTo>
                  <a:pt x="184" y="1583"/>
                </a:lnTo>
                <a:lnTo>
                  <a:pt x="169" y="1580"/>
                </a:lnTo>
                <a:lnTo>
                  <a:pt x="154" y="1576"/>
                </a:lnTo>
                <a:lnTo>
                  <a:pt x="142" y="1571"/>
                </a:lnTo>
                <a:lnTo>
                  <a:pt x="130" y="1565"/>
                </a:lnTo>
                <a:lnTo>
                  <a:pt x="120" y="1558"/>
                </a:lnTo>
                <a:lnTo>
                  <a:pt x="109" y="1550"/>
                </a:lnTo>
                <a:lnTo>
                  <a:pt x="102" y="1543"/>
                </a:lnTo>
                <a:lnTo>
                  <a:pt x="88" y="1528"/>
                </a:lnTo>
                <a:lnTo>
                  <a:pt x="78" y="1516"/>
                </a:lnTo>
                <a:lnTo>
                  <a:pt x="70" y="1502"/>
                </a:lnTo>
                <a:lnTo>
                  <a:pt x="70" y="1502"/>
                </a:lnTo>
                <a:lnTo>
                  <a:pt x="63" y="1489"/>
                </a:lnTo>
                <a:lnTo>
                  <a:pt x="54" y="1477"/>
                </a:lnTo>
                <a:lnTo>
                  <a:pt x="43" y="1469"/>
                </a:lnTo>
                <a:lnTo>
                  <a:pt x="33" y="1463"/>
                </a:lnTo>
                <a:lnTo>
                  <a:pt x="24" y="1462"/>
                </a:lnTo>
                <a:lnTo>
                  <a:pt x="15" y="1463"/>
                </a:lnTo>
                <a:lnTo>
                  <a:pt x="6" y="1468"/>
                </a:lnTo>
                <a:lnTo>
                  <a:pt x="0" y="1474"/>
                </a:lnTo>
                <a:lnTo>
                  <a:pt x="0" y="2371"/>
                </a:lnTo>
                <a:lnTo>
                  <a:pt x="847" y="2371"/>
                </a:lnTo>
                <a:lnTo>
                  <a:pt x="847" y="2371"/>
                </a:lnTo>
                <a:lnTo>
                  <a:pt x="852" y="2363"/>
                </a:lnTo>
                <a:lnTo>
                  <a:pt x="853" y="2356"/>
                </a:lnTo>
                <a:lnTo>
                  <a:pt x="853" y="2347"/>
                </a:lnTo>
                <a:lnTo>
                  <a:pt x="850" y="2338"/>
                </a:lnTo>
                <a:lnTo>
                  <a:pt x="844" y="2329"/>
                </a:lnTo>
                <a:lnTo>
                  <a:pt x="836" y="2322"/>
                </a:lnTo>
                <a:lnTo>
                  <a:pt x="825" y="2313"/>
                </a:lnTo>
                <a:lnTo>
                  <a:pt x="813" y="2305"/>
                </a:lnTo>
                <a:lnTo>
                  <a:pt x="813" y="2305"/>
                </a:lnTo>
                <a:lnTo>
                  <a:pt x="800" y="2298"/>
                </a:lnTo>
                <a:lnTo>
                  <a:pt x="788" y="2289"/>
                </a:lnTo>
                <a:lnTo>
                  <a:pt x="773" y="2275"/>
                </a:lnTo>
                <a:lnTo>
                  <a:pt x="765" y="2266"/>
                </a:lnTo>
                <a:lnTo>
                  <a:pt x="758" y="2257"/>
                </a:lnTo>
                <a:lnTo>
                  <a:pt x="750" y="2247"/>
                </a:lnTo>
                <a:lnTo>
                  <a:pt x="744" y="2235"/>
                </a:lnTo>
                <a:lnTo>
                  <a:pt x="740" y="2221"/>
                </a:lnTo>
                <a:lnTo>
                  <a:pt x="735" y="2208"/>
                </a:lnTo>
                <a:lnTo>
                  <a:pt x="732" y="2193"/>
                </a:lnTo>
                <a:lnTo>
                  <a:pt x="732" y="2177"/>
                </a:lnTo>
                <a:lnTo>
                  <a:pt x="732" y="2177"/>
                </a:lnTo>
                <a:lnTo>
                  <a:pt x="734" y="2157"/>
                </a:lnTo>
                <a:lnTo>
                  <a:pt x="737" y="2139"/>
                </a:lnTo>
                <a:lnTo>
                  <a:pt x="743" y="2121"/>
                </a:lnTo>
                <a:lnTo>
                  <a:pt x="750" y="2105"/>
                </a:lnTo>
                <a:lnTo>
                  <a:pt x="759" y="2088"/>
                </a:lnTo>
                <a:lnTo>
                  <a:pt x="771" y="2073"/>
                </a:lnTo>
                <a:lnTo>
                  <a:pt x="785" y="2060"/>
                </a:lnTo>
                <a:lnTo>
                  <a:pt x="800" y="2046"/>
                </a:lnTo>
                <a:lnTo>
                  <a:pt x="816" y="2035"/>
                </a:lnTo>
                <a:lnTo>
                  <a:pt x="833" y="2024"/>
                </a:lnTo>
                <a:lnTo>
                  <a:pt x="852" y="2015"/>
                </a:lnTo>
                <a:lnTo>
                  <a:pt x="873" y="2006"/>
                </a:lnTo>
                <a:lnTo>
                  <a:pt x="894" y="2000"/>
                </a:lnTo>
                <a:lnTo>
                  <a:pt x="915" y="1996"/>
                </a:lnTo>
                <a:lnTo>
                  <a:pt x="939" y="1993"/>
                </a:lnTo>
                <a:lnTo>
                  <a:pt x="961" y="1993"/>
                </a:lnTo>
                <a:lnTo>
                  <a:pt x="961" y="1993"/>
                </a:lnTo>
                <a:lnTo>
                  <a:pt x="985" y="1993"/>
                </a:lnTo>
                <a:lnTo>
                  <a:pt x="1007" y="1996"/>
                </a:lnTo>
                <a:lnTo>
                  <a:pt x="1030" y="2000"/>
                </a:lnTo>
                <a:lnTo>
                  <a:pt x="1051" y="2006"/>
                </a:lnTo>
                <a:lnTo>
                  <a:pt x="1070" y="2015"/>
                </a:lnTo>
                <a:lnTo>
                  <a:pt x="1090" y="2024"/>
                </a:lnTo>
                <a:lnTo>
                  <a:pt x="1108" y="2035"/>
                </a:lnTo>
                <a:lnTo>
                  <a:pt x="1124" y="2046"/>
                </a:lnTo>
                <a:lnTo>
                  <a:pt x="1139" y="2060"/>
                </a:lnTo>
                <a:lnTo>
                  <a:pt x="1152" y="2073"/>
                </a:lnTo>
                <a:lnTo>
                  <a:pt x="1163" y="2088"/>
                </a:lnTo>
                <a:lnTo>
                  <a:pt x="1173" y="2105"/>
                </a:lnTo>
                <a:lnTo>
                  <a:pt x="1181" y="2121"/>
                </a:lnTo>
                <a:lnTo>
                  <a:pt x="1187" y="2139"/>
                </a:lnTo>
                <a:lnTo>
                  <a:pt x="1190" y="2157"/>
                </a:lnTo>
                <a:lnTo>
                  <a:pt x="1191" y="2177"/>
                </a:lnTo>
                <a:lnTo>
                  <a:pt x="1191" y="2177"/>
                </a:lnTo>
                <a:lnTo>
                  <a:pt x="1190" y="2193"/>
                </a:lnTo>
                <a:lnTo>
                  <a:pt x="1187" y="2208"/>
                </a:lnTo>
                <a:lnTo>
                  <a:pt x="1184" y="2221"/>
                </a:lnTo>
                <a:lnTo>
                  <a:pt x="1178" y="2235"/>
                </a:lnTo>
                <a:lnTo>
                  <a:pt x="1172" y="2247"/>
                </a:lnTo>
                <a:lnTo>
                  <a:pt x="1166" y="2257"/>
                </a:lnTo>
                <a:lnTo>
                  <a:pt x="1158" y="2266"/>
                </a:lnTo>
                <a:lnTo>
                  <a:pt x="1151" y="2275"/>
                </a:lnTo>
                <a:lnTo>
                  <a:pt x="1136" y="2289"/>
                </a:lnTo>
                <a:lnTo>
                  <a:pt x="1123" y="2298"/>
                </a:lnTo>
                <a:lnTo>
                  <a:pt x="1111" y="2305"/>
                </a:lnTo>
                <a:lnTo>
                  <a:pt x="1111" y="2305"/>
                </a:lnTo>
                <a:lnTo>
                  <a:pt x="1097" y="2313"/>
                </a:lnTo>
                <a:lnTo>
                  <a:pt x="1087" y="2322"/>
                </a:lnTo>
                <a:lnTo>
                  <a:pt x="1079" y="2329"/>
                </a:lnTo>
                <a:lnTo>
                  <a:pt x="1073" y="2338"/>
                </a:lnTo>
                <a:lnTo>
                  <a:pt x="1070" y="2347"/>
                </a:lnTo>
                <a:lnTo>
                  <a:pt x="1070" y="2356"/>
                </a:lnTo>
                <a:lnTo>
                  <a:pt x="1072" y="2363"/>
                </a:lnTo>
                <a:lnTo>
                  <a:pt x="1076" y="2371"/>
                </a:lnTo>
                <a:lnTo>
                  <a:pt x="1979" y="2371"/>
                </a:lnTo>
                <a:lnTo>
                  <a:pt x="1979" y="392"/>
                </a:lnTo>
                <a:lnTo>
                  <a:pt x="1100" y="392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GB" sz="1600" b="1" dirty="0" smtClean="0"/>
          </a:p>
          <a:p>
            <a:pPr algn="ctr"/>
            <a:endParaRPr lang="en-GB" sz="1600" b="1" dirty="0"/>
          </a:p>
          <a:p>
            <a:pPr algn="ctr"/>
            <a:r>
              <a:rPr lang="en-GB" sz="1600" b="1" dirty="0" smtClean="0"/>
              <a:t>Manage Employee </a:t>
            </a:r>
            <a:r>
              <a:rPr lang="en-GB" sz="1600" b="1" dirty="0"/>
              <a:t>Lifecycle Events</a:t>
            </a:r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4808538" y="4981262"/>
            <a:ext cx="1884362" cy="1884363"/>
          </a:xfrm>
          <a:custGeom>
            <a:avLst/>
            <a:gdLst>
              <a:gd name="T0" fmla="*/ 2145 w 2376"/>
              <a:gd name="T1" fmla="*/ 1136 h 2374"/>
              <a:gd name="T2" fmla="*/ 2092 w 2376"/>
              <a:gd name="T3" fmla="*/ 1169 h 2374"/>
              <a:gd name="T4" fmla="*/ 2056 w 2376"/>
              <a:gd name="T5" fmla="*/ 1218 h 2374"/>
              <a:gd name="T6" fmla="*/ 2023 w 2376"/>
              <a:gd name="T7" fmla="*/ 1248 h 2374"/>
              <a:gd name="T8" fmla="*/ 1993 w 2376"/>
              <a:gd name="T9" fmla="*/ 1241 h 2374"/>
              <a:gd name="T10" fmla="*/ 1979 w 2376"/>
              <a:gd name="T11" fmla="*/ 1198 h 2374"/>
              <a:gd name="T12" fmla="*/ 1102 w 2376"/>
              <a:gd name="T13" fmla="*/ 393 h 2374"/>
              <a:gd name="T14" fmla="*/ 1072 w 2376"/>
              <a:gd name="T15" fmla="*/ 371 h 2374"/>
              <a:gd name="T16" fmla="*/ 1080 w 2376"/>
              <a:gd name="T17" fmla="*/ 338 h 2374"/>
              <a:gd name="T18" fmla="*/ 1113 w 2376"/>
              <a:gd name="T19" fmla="*/ 314 h 2374"/>
              <a:gd name="T20" fmla="*/ 1168 w 2376"/>
              <a:gd name="T21" fmla="*/ 265 h 2374"/>
              <a:gd name="T22" fmla="*/ 1192 w 2376"/>
              <a:gd name="T23" fmla="*/ 200 h 2374"/>
              <a:gd name="T24" fmla="*/ 1183 w 2376"/>
              <a:gd name="T25" fmla="*/ 130 h 2374"/>
              <a:gd name="T26" fmla="*/ 1126 w 2376"/>
              <a:gd name="T27" fmla="*/ 54 h 2374"/>
              <a:gd name="T28" fmla="*/ 1032 w 2376"/>
              <a:gd name="T29" fmla="*/ 9 h 2374"/>
              <a:gd name="T30" fmla="*/ 939 w 2376"/>
              <a:gd name="T31" fmla="*/ 2 h 2374"/>
              <a:gd name="T32" fmla="*/ 835 w 2376"/>
              <a:gd name="T33" fmla="*/ 32 h 2374"/>
              <a:gd name="T34" fmla="*/ 761 w 2376"/>
              <a:gd name="T35" fmla="*/ 97 h 2374"/>
              <a:gd name="T36" fmla="*/ 734 w 2376"/>
              <a:gd name="T37" fmla="*/ 184 h 2374"/>
              <a:gd name="T38" fmla="*/ 746 w 2376"/>
              <a:gd name="T39" fmla="*/ 242 h 2374"/>
              <a:gd name="T40" fmla="*/ 788 w 2376"/>
              <a:gd name="T41" fmla="*/ 296 h 2374"/>
              <a:gd name="T42" fmla="*/ 833 w 2376"/>
              <a:gd name="T43" fmla="*/ 326 h 2374"/>
              <a:gd name="T44" fmla="*/ 855 w 2376"/>
              <a:gd name="T45" fmla="*/ 359 h 2374"/>
              <a:gd name="T46" fmla="*/ 840 w 2376"/>
              <a:gd name="T47" fmla="*/ 386 h 2374"/>
              <a:gd name="T48" fmla="*/ 0 w 2376"/>
              <a:gd name="T49" fmla="*/ 395 h 2374"/>
              <a:gd name="T50" fmla="*/ 24 w 2376"/>
              <a:gd name="T51" fmla="*/ 1250 h 2374"/>
              <a:gd name="T52" fmla="*/ 72 w 2376"/>
              <a:gd name="T53" fmla="*/ 1208 h 2374"/>
              <a:gd name="T54" fmla="*/ 111 w 2376"/>
              <a:gd name="T55" fmla="*/ 1160 h 2374"/>
              <a:gd name="T56" fmla="*/ 169 w 2376"/>
              <a:gd name="T57" fmla="*/ 1132 h 2374"/>
              <a:gd name="T58" fmla="*/ 238 w 2376"/>
              <a:gd name="T59" fmla="*/ 1133 h 2374"/>
              <a:gd name="T60" fmla="*/ 319 w 2376"/>
              <a:gd name="T61" fmla="*/ 1181 h 2374"/>
              <a:gd name="T62" fmla="*/ 371 w 2376"/>
              <a:gd name="T63" fmla="*/ 1268 h 2374"/>
              <a:gd name="T64" fmla="*/ 386 w 2376"/>
              <a:gd name="T65" fmla="*/ 1358 h 2374"/>
              <a:gd name="T66" fmla="*/ 364 w 2376"/>
              <a:gd name="T67" fmla="*/ 1467 h 2374"/>
              <a:gd name="T68" fmla="*/ 304 w 2376"/>
              <a:gd name="T69" fmla="*/ 1547 h 2374"/>
              <a:gd name="T70" fmla="*/ 220 w 2376"/>
              <a:gd name="T71" fmla="*/ 1586 h 2374"/>
              <a:gd name="T72" fmla="*/ 156 w 2376"/>
              <a:gd name="T73" fmla="*/ 1579 h 2374"/>
              <a:gd name="T74" fmla="*/ 102 w 2376"/>
              <a:gd name="T75" fmla="*/ 1547 h 2374"/>
              <a:gd name="T76" fmla="*/ 63 w 2376"/>
              <a:gd name="T77" fmla="*/ 1492 h 2374"/>
              <a:gd name="T78" fmla="*/ 15 w 2376"/>
              <a:gd name="T79" fmla="*/ 1467 h 2374"/>
              <a:gd name="T80" fmla="*/ 1979 w 2376"/>
              <a:gd name="T81" fmla="*/ 1519 h 2374"/>
              <a:gd name="T82" fmla="*/ 1988 w 2376"/>
              <a:gd name="T83" fmla="*/ 1482 h 2374"/>
              <a:gd name="T84" fmla="*/ 2017 w 2376"/>
              <a:gd name="T85" fmla="*/ 1467 h 2374"/>
              <a:gd name="T86" fmla="*/ 2050 w 2376"/>
              <a:gd name="T87" fmla="*/ 1488 h 2374"/>
              <a:gd name="T88" fmla="*/ 2078 w 2376"/>
              <a:gd name="T89" fmla="*/ 1532 h 2374"/>
              <a:gd name="T90" fmla="*/ 2132 w 2376"/>
              <a:gd name="T91" fmla="*/ 1574 h 2374"/>
              <a:gd name="T92" fmla="*/ 2190 w 2376"/>
              <a:gd name="T93" fmla="*/ 1588 h 2374"/>
              <a:gd name="T94" fmla="*/ 2278 w 2376"/>
              <a:gd name="T95" fmla="*/ 1559 h 2374"/>
              <a:gd name="T96" fmla="*/ 2344 w 2376"/>
              <a:gd name="T97" fmla="*/ 1486 h 2374"/>
              <a:gd name="T98" fmla="*/ 2374 w 2376"/>
              <a:gd name="T99" fmla="*/ 1381 h 2374"/>
              <a:gd name="T100" fmla="*/ 2367 w 2376"/>
              <a:gd name="T101" fmla="*/ 1290 h 2374"/>
              <a:gd name="T102" fmla="*/ 2322 w 2376"/>
              <a:gd name="T103" fmla="*/ 1196 h 2374"/>
              <a:gd name="T104" fmla="*/ 2246 w 2376"/>
              <a:gd name="T105" fmla="*/ 1139 h 2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6" h="2374">
                <a:moveTo>
                  <a:pt x="2190" y="1129"/>
                </a:moveTo>
                <a:lnTo>
                  <a:pt x="2190" y="1129"/>
                </a:lnTo>
                <a:lnTo>
                  <a:pt x="2174" y="1129"/>
                </a:lnTo>
                <a:lnTo>
                  <a:pt x="2159" y="1132"/>
                </a:lnTo>
                <a:lnTo>
                  <a:pt x="2145" y="1136"/>
                </a:lnTo>
                <a:lnTo>
                  <a:pt x="2132" y="1141"/>
                </a:lnTo>
                <a:lnTo>
                  <a:pt x="2121" y="1147"/>
                </a:lnTo>
                <a:lnTo>
                  <a:pt x="2110" y="1154"/>
                </a:lnTo>
                <a:lnTo>
                  <a:pt x="2101" y="1162"/>
                </a:lnTo>
                <a:lnTo>
                  <a:pt x="2092" y="1169"/>
                </a:lnTo>
                <a:lnTo>
                  <a:pt x="2078" y="1184"/>
                </a:lnTo>
                <a:lnTo>
                  <a:pt x="2069" y="1196"/>
                </a:lnTo>
                <a:lnTo>
                  <a:pt x="2062" y="1210"/>
                </a:lnTo>
                <a:lnTo>
                  <a:pt x="2062" y="1210"/>
                </a:lnTo>
                <a:lnTo>
                  <a:pt x="2056" y="1218"/>
                </a:lnTo>
                <a:lnTo>
                  <a:pt x="2050" y="1227"/>
                </a:lnTo>
                <a:lnTo>
                  <a:pt x="2044" y="1235"/>
                </a:lnTo>
                <a:lnTo>
                  <a:pt x="2036" y="1241"/>
                </a:lnTo>
                <a:lnTo>
                  <a:pt x="2030" y="1245"/>
                </a:lnTo>
                <a:lnTo>
                  <a:pt x="2023" y="1248"/>
                </a:lnTo>
                <a:lnTo>
                  <a:pt x="2017" y="1250"/>
                </a:lnTo>
                <a:lnTo>
                  <a:pt x="2009" y="1250"/>
                </a:lnTo>
                <a:lnTo>
                  <a:pt x="2003" y="1248"/>
                </a:lnTo>
                <a:lnTo>
                  <a:pt x="1999" y="1245"/>
                </a:lnTo>
                <a:lnTo>
                  <a:pt x="1993" y="1241"/>
                </a:lnTo>
                <a:lnTo>
                  <a:pt x="1988" y="1235"/>
                </a:lnTo>
                <a:lnTo>
                  <a:pt x="1985" y="1227"/>
                </a:lnTo>
                <a:lnTo>
                  <a:pt x="1982" y="1218"/>
                </a:lnTo>
                <a:lnTo>
                  <a:pt x="1981" y="1208"/>
                </a:lnTo>
                <a:lnTo>
                  <a:pt x="1979" y="1198"/>
                </a:lnTo>
                <a:lnTo>
                  <a:pt x="1979" y="395"/>
                </a:lnTo>
                <a:lnTo>
                  <a:pt x="1125" y="395"/>
                </a:lnTo>
                <a:lnTo>
                  <a:pt x="1125" y="395"/>
                </a:lnTo>
                <a:lnTo>
                  <a:pt x="1113" y="395"/>
                </a:lnTo>
                <a:lnTo>
                  <a:pt x="1102" y="393"/>
                </a:lnTo>
                <a:lnTo>
                  <a:pt x="1093" y="390"/>
                </a:lnTo>
                <a:lnTo>
                  <a:pt x="1086" y="386"/>
                </a:lnTo>
                <a:lnTo>
                  <a:pt x="1080" y="381"/>
                </a:lnTo>
                <a:lnTo>
                  <a:pt x="1075" y="377"/>
                </a:lnTo>
                <a:lnTo>
                  <a:pt x="1072" y="371"/>
                </a:lnTo>
                <a:lnTo>
                  <a:pt x="1071" y="365"/>
                </a:lnTo>
                <a:lnTo>
                  <a:pt x="1071" y="359"/>
                </a:lnTo>
                <a:lnTo>
                  <a:pt x="1072" y="351"/>
                </a:lnTo>
                <a:lnTo>
                  <a:pt x="1075" y="345"/>
                </a:lnTo>
                <a:lnTo>
                  <a:pt x="1080" y="338"/>
                </a:lnTo>
                <a:lnTo>
                  <a:pt x="1086" y="332"/>
                </a:lnTo>
                <a:lnTo>
                  <a:pt x="1093" y="326"/>
                </a:lnTo>
                <a:lnTo>
                  <a:pt x="1102" y="319"/>
                </a:lnTo>
                <a:lnTo>
                  <a:pt x="1113" y="314"/>
                </a:lnTo>
                <a:lnTo>
                  <a:pt x="1113" y="314"/>
                </a:lnTo>
                <a:lnTo>
                  <a:pt x="1125" y="307"/>
                </a:lnTo>
                <a:lnTo>
                  <a:pt x="1138" y="296"/>
                </a:lnTo>
                <a:lnTo>
                  <a:pt x="1153" y="283"/>
                </a:lnTo>
                <a:lnTo>
                  <a:pt x="1160" y="275"/>
                </a:lnTo>
                <a:lnTo>
                  <a:pt x="1168" y="265"/>
                </a:lnTo>
                <a:lnTo>
                  <a:pt x="1174" y="254"/>
                </a:lnTo>
                <a:lnTo>
                  <a:pt x="1180" y="242"/>
                </a:lnTo>
                <a:lnTo>
                  <a:pt x="1186" y="230"/>
                </a:lnTo>
                <a:lnTo>
                  <a:pt x="1189" y="215"/>
                </a:lnTo>
                <a:lnTo>
                  <a:pt x="1192" y="200"/>
                </a:lnTo>
                <a:lnTo>
                  <a:pt x="1193" y="184"/>
                </a:lnTo>
                <a:lnTo>
                  <a:pt x="1193" y="184"/>
                </a:lnTo>
                <a:lnTo>
                  <a:pt x="1192" y="166"/>
                </a:lnTo>
                <a:lnTo>
                  <a:pt x="1187" y="147"/>
                </a:lnTo>
                <a:lnTo>
                  <a:pt x="1183" y="130"/>
                </a:lnTo>
                <a:lnTo>
                  <a:pt x="1174" y="112"/>
                </a:lnTo>
                <a:lnTo>
                  <a:pt x="1165" y="97"/>
                </a:lnTo>
                <a:lnTo>
                  <a:pt x="1153" y="81"/>
                </a:lnTo>
                <a:lnTo>
                  <a:pt x="1141" y="67"/>
                </a:lnTo>
                <a:lnTo>
                  <a:pt x="1126" y="54"/>
                </a:lnTo>
                <a:lnTo>
                  <a:pt x="1110" y="42"/>
                </a:lnTo>
                <a:lnTo>
                  <a:pt x="1092" y="32"/>
                </a:lnTo>
                <a:lnTo>
                  <a:pt x="1072" y="23"/>
                </a:lnTo>
                <a:lnTo>
                  <a:pt x="1053" y="15"/>
                </a:lnTo>
                <a:lnTo>
                  <a:pt x="1032" y="9"/>
                </a:lnTo>
                <a:lnTo>
                  <a:pt x="1009" y="3"/>
                </a:lnTo>
                <a:lnTo>
                  <a:pt x="987" y="2"/>
                </a:lnTo>
                <a:lnTo>
                  <a:pt x="963" y="0"/>
                </a:lnTo>
                <a:lnTo>
                  <a:pt x="963" y="0"/>
                </a:lnTo>
                <a:lnTo>
                  <a:pt x="939" y="2"/>
                </a:lnTo>
                <a:lnTo>
                  <a:pt x="917" y="3"/>
                </a:lnTo>
                <a:lnTo>
                  <a:pt x="894" y="9"/>
                </a:lnTo>
                <a:lnTo>
                  <a:pt x="873" y="15"/>
                </a:lnTo>
                <a:lnTo>
                  <a:pt x="854" y="23"/>
                </a:lnTo>
                <a:lnTo>
                  <a:pt x="835" y="32"/>
                </a:lnTo>
                <a:lnTo>
                  <a:pt x="817" y="42"/>
                </a:lnTo>
                <a:lnTo>
                  <a:pt x="802" y="54"/>
                </a:lnTo>
                <a:lnTo>
                  <a:pt x="787" y="67"/>
                </a:lnTo>
                <a:lnTo>
                  <a:pt x="773" y="81"/>
                </a:lnTo>
                <a:lnTo>
                  <a:pt x="761" y="97"/>
                </a:lnTo>
                <a:lnTo>
                  <a:pt x="752" y="112"/>
                </a:lnTo>
                <a:lnTo>
                  <a:pt x="745" y="130"/>
                </a:lnTo>
                <a:lnTo>
                  <a:pt x="739" y="147"/>
                </a:lnTo>
                <a:lnTo>
                  <a:pt x="734" y="166"/>
                </a:lnTo>
                <a:lnTo>
                  <a:pt x="734" y="184"/>
                </a:lnTo>
                <a:lnTo>
                  <a:pt x="734" y="184"/>
                </a:lnTo>
                <a:lnTo>
                  <a:pt x="734" y="200"/>
                </a:lnTo>
                <a:lnTo>
                  <a:pt x="737" y="215"/>
                </a:lnTo>
                <a:lnTo>
                  <a:pt x="742" y="230"/>
                </a:lnTo>
                <a:lnTo>
                  <a:pt x="746" y="242"/>
                </a:lnTo>
                <a:lnTo>
                  <a:pt x="752" y="254"/>
                </a:lnTo>
                <a:lnTo>
                  <a:pt x="760" y="265"/>
                </a:lnTo>
                <a:lnTo>
                  <a:pt x="766" y="275"/>
                </a:lnTo>
                <a:lnTo>
                  <a:pt x="775" y="283"/>
                </a:lnTo>
                <a:lnTo>
                  <a:pt x="788" y="296"/>
                </a:lnTo>
                <a:lnTo>
                  <a:pt x="802" y="307"/>
                </a:lnTo>
                <a:lnTo>
                  <a:pt x="814" y="314"/>
                </a:lnTo>
                <a:lnTo>
                  <a:pt x="814" y="314"/>
                </a:lnTo>
                <a:lnTo>
                  <a:pt x="824" y="319"/>
                </a:lnTo>
                <a:lnTo>
                  <a:pt x="833" y="326"/>
                </a:lnTo>
                <a:lnTo>
                  <a:pt x="840" y="332"/>
                </a:lnTo>
                <a:lnTo>
                  <a:pt x="846" y="338"/>
                </a:lnTo>
                <a:lnTo>
                  <a:pt x="851" y="345"/>
                </a:lnTo>
                <a:lnTo>
                  <a:pt x="854" y="351"/>
                </a:lnTo>
                <a:lnTo>
                  <a:pt x="855" y="359"/>
                </a:lnTo>
                <a:lnTo>
                  <a:pt x="855" y="365"/>
                </a:lnTo>
                <a:lnTo>
                  <a:pt x="854" y="371"/>
                </a:lnTo>
                <a:lnTo>
                  <a:pt x="851" y="377"/>
                </a:lnTo>
                <a:lnTo>
                  <a:pt x="846" y="381"/>
                </a:lnTo>
                <a:lnTo>
                  <a:pt x="840" y="386"/>
                </a:lnTo>
                <a:lnTo>
                  <a:pt x="833" y="390"/>
                </a:lnTo>
                <a:lnTo>
                  <a:pt x="824" y="393"/>
                </a:lnTo>
                <a:lnTo>
                  <a:pt x="814" y="395"/>
                </a:lnTo>
                <a:lnTo>
                  <a:pt x="802" y="395"/>
                </a:lnTo>
                <a:lnTo>
                  <a:pt x="0" y="395"/>
                </a:lnTo>
                <a:lnTo>
                  <a:pt x="0" y="1236"/>
                </a:lnTo>
                <a:lnTo>
                  <a:pt x="0" y="1236"/>
                </a:lnTo>
                <a:lnTo>
                  <a:pt x="8" y="1244"/>
                </a:lnTo>
                <a:lnTo>
                  <a:pt x="15" y="1248"/>
                </a:lnTo>
                <a:lnTo>
                  <a:pt x="24" y="1250"/>
                </a:lnTo>
                <a:lnTo>
                  <a:pt x="35" y="1247"/>
                </a:lnTo>
                <a:lnTo>
                  <a:pt x="45" y="1242"/>
                </a:lnTo>
                <a:lnTo>
                  <a:pt x="54" y="1235"/>
                </a:lnTo>
                <a:lnTo>
                  <a:pt x="63" y="1223"/>
                </a:lnTo>
                <a:lnTo>
                  <a:pt x="72" y="1208"/>
                </a:lnTo>
                <a:lnTo>
                  <a:pt x="72" y="1208"/>
                </a:lnTo>
                <a:lnTo>
                  <a:pt x="80" y="1196"/>
                </a:lnTo>
                <a:lnTo>
                  <a:pt x="89" y="1183"/>
                </a:lnTo>
                <a:lnTo>
                  <a:pt x="102" y="1168"/>
                </a:lnTo>
                <a:lnTo>
                  <a:pt x="111" y="1160"/>
                </a:lnTo>
                <a:lnTo>
                  <a:pt x="120" y="1153"/>
                </a:lnTo>
                <a:lnTo>
                  <a:pt x="130" y="1147"/>
                </a:lnTo>
                <a:lnTo>
                  <a:pt x="142" y="1141"/>
                </a:lnTo>
                <a:lnTo>
                  <a:pt x="156" y="1135"/>
                </a:lnTo>
                <a:lnTo>
                  <a:pt x="169" y="1132"/>
                </a:lnTo>
                <a:lnTo>
                  <a:pt x="184" y="1129"/>
                </a:lnTo>
                <a:lnTo>
                  <a:pt x="201" y="1127"/>
                </a:lnTo>
                <a:lnTo>
                  <a:pt x="201" y="1127"/>
                </a:lnTo>
                <a:lnTo>
                  <a:pt x="220" y="1129"/>
                </a:lnTo>
                <a:lnTo>
                  <a:pt x="238" y="1133"/>
                </a:lnTo>
                <a:lnTo>
                  <a:pt x="256" y="1138"/>
                </a:lnTo>
                <a:lnTo>
                  <a:pt x="272" y="1147"/>
                </a:lnTo>
                <a:lnTo>
                  <a:pt x="289" y="1156"/>
                </a:lnTo>
                <a:lnTo>
                  <a:pt x="304" y="1168"/>
                </a:lnTo>
                <a:lnTo>
                  <a:pt x="319" y="1181"/>
                </a:lnTo>
                <a:lnTo>
                  <a:pt x="331" y="1195"/>
                </a:lnTo>
                <a:lnTo>
                  <a:pt x="343" y="1211"/>
                </a:lnTo>
                <a:lnTo>
                  <a:pt x="353" y="1229"/>
                </a:lnTo>
                <a:lnTo>
                  <a:pt x="364" y="1248"/>
                </a:lnTo>
                <a:lnTo>
                  <a:pt x="371" y="1268"/>
                </a:lnTo>
                <a:lnTo>
                  <a:pt x="377" y="1289"/>
                </a:lnTo>
                <a:lnTo>
                  <a:pt x="382" y="1311"/>
                </a:lnTo>
                <a:lnTo>
                  <a:pt x="385" y="1334"/>
                </a:lnTo>
                <a:lnTo>
                  <a:pt x="386" y="1358"/>
                </a:lnTo>
                <a:lnTo>
                  <a:pt x="386" y="1358"/>
                </a:lnTo>
                <a:lnTo>
                  <a:pt x="385" y="1381"/>
                </a:lnTo>
                <a:lnTo>
                  <a:pt x="382" y="1404"/>
                </a:lnTo>
                <a:lnTo>
                  <a:pt x="377" y="1426"/>
                </a:lnTo>
                <a:lnTo>
                  <a:pt x="371" y="1447"/>
                </a:lnTo>
                <a:lnTo>
                  <a:pt x="364" y="1467"/>
                </a:lnTo>
                <a:lnTo>
                  <a:pt x="353" y="1486"/>
                </a:lnTo>
                <a:lnTo>
                  <a:pt x="343" y="1504"/>
                </a:lnTo>
                <a:lnTo>
                  <a:pt x="331" y="1519"/>
                </a:lnTo>
                <a:lnTo>
                  <a:pt x="319" y="1534"/>
                </a:lnTo>
                <a:lnTo>
                  <a:pt x="304" y="1547"/>
                </a:lnTo>
                <a:lnTo>
                  <a:pt x="289" y="1559"/>
                </a:lnTo>
                <a:lnTo>
                  <a:pt x="272" y="1568"/>
                </a:lnTo>
                <a:lnTo>
                  <a:pt x="256" y="1577"/>
                </a:lnTo>
                <a:lnTo>
                  <a:pt x="238" y="1582"/>
                </a:lnTo>
                <a:lnTo>
                  <a:pt x="220" y="1586"/>
                </a:lnTo>
                <a:lnTo>
                  <a:pt x="201" y="1586"/>
                </a:lnTo>
                <a:lnTo>
                  <a:pt x="201" y="1586"/>
                </a:lnTo>
                <a:lnTo>
                  <a:pt x="184" y="1586"/>
                </a:lnTo>
                <a:lnTo>
                  <a:pt x="169" y="1583"/>
                </a:lnTo>
                <a:lnTo>
                  <a:pt x="156" y="1579"/>
                </a:lnTo>
                <a:lnTo>
                  <a:pt x="142" y="1574"/>
                </a:lnTo>
                <a:lnTo>
                  <a:pt x="130" y="1568"/>
                </a:lnTo>
                <a:lnTo>
                  <a:pt x="120" y="1561"/>
                </a:lnTo>
                <a:lnTo>
                  <a:pt x="111" y="1555"/>
                </a:lnTo>
                <a:lnTo>
                  <a:pt x="102" y="1547"/>
                </a:lnTo>
                <a:lnTo>
                  <a:pt x="89" y="1532"/>
                </a:lnTo>
                <a:lnTo>
                  <a:pt x="80" y="1519"/>
                </a:lnTo>
                <a:lnTo>
                  <a:pt x="72" y="1507"/>
                </a:lnTo>
                <a:lnTo>
                  <a:pt x="72" y="1507"/>
                </a:lnTo>
                <a:lnTo>
                  <a:pt x="63" y="1492"/>
                </a:lnTo>
                <a:lnTo>
                  <a:pt x="54" y="1480"/>
                </a:lnTo>
                <a:lnTo>
                  <a:pt x="45" y="1473"/>
                </a:lnTo>
                <a:lnTo>
                  <a:pt x="35" y="1467"/>
                </a:lnTo>
                <a:lnTo>
                  <a:pt x="24" y="1465"/>
                </a:lnTo>
                <a:lnTo>
                  <a:pt x="15" y="1467"/>
                </a:lnTo>
                <a:lnTo>
                  <a:pt x="8" y="1471"/>
                </a:lnTo>
                <a:lnTo>
                  <a:pt x="0" y="1479"/>
                </a:lnTo>
                <a:lnTo>
                  <a:pt x="0" y="2374"/>
                </a:lnTo>
                <a:lnTo>
                  <a:pt x="1979" y="2374"/>
                </a:lnTo>
                <a:lnTo>
                  <a:pt x="1979" y="1519"/>
                </a:lnTo>
                <a:lnTo>
                  <a:pt x="1979" y="1519"/>
                </a:lnTo>
                <a:lnTo>
                  <a:pt x="1981" y="1507"/>
                </a:lnTo>
                <a:lnTo>
                  <a:pt x="1982" y="1497"/>
                </a:lnTo>
                <a:lnTo>
                  <a:pt x="1985" y="1488"/>
                </a:lnTo>
                <a:lnTo>
                  <a:pt x="1988" y="1482"/>
                </a:lnTo>
                <a:lnTo>
                  <a:pt x="1993" y="1476"/>
                </a:lnTo>
                <a:lnTo>
                  <a:pt x="1999" y="1471"/>
                </a:lnTo>
                <a:lnTo>
                  <a:pt x="2003" y="1468"/>
                </a:lnTo>
                <a:lnTo>
                  <a:pt x="2009" y="1467"/>
                </a:lnTo>
                <a:lnTo>
                  <a:pt x="2017" y="1467"/>
                </a:lnTo>
                <a:lnTo>
                  <a:pt x="2023" y="1467"/>
                </a:lnTo>
                <a:lnTo>
                  <a:pt x="2030" y="1470"/>
                </a:lnTo>
                <a:lnTo>
                  <a:pt x="2036" y="1474"/>
                </a:lnTo>
                <a:lnTo>
                  <a:pt x="2044" y="1480"/>
                </a:lnTo>
                <a:lnTo>
                  <a:pt x="2050" y="1488"/>
                </a:lnTo>
                <a:lnTo>
                  <a:pt x="2056" y="1497"/>
                </a:lnTo>
                <a:lnTo>
                  <a:pt x="2062" y="1507"/>
                </a:lnTo>
                <a:lnTo>
                  <a:pt x="2062" y="1507"/>
                </a:lnTo>
                <a:lnTo>
                  <a:pt x="2069" y="1519"/>
                </a:lnTo>
                <a:lnTo>
                  <a:pt x="2078" y="1532"/>
                </a:lnTo>
                <a:lnTo>
                  <a:pt x="2092" y="1547"/>
                </a:lnTo>
                <a:lnTo>
                  <a:pt x="2101" y="1555"/>
                </a:lnTo>
                <a:lnTo>
                  <a:pt x="2110" y="1562"/>
                </a:lnTo>
                <a:lnTo>
                  <a:pt x="2121" y="1568"/>
                </a:lnTo>
                <a:lnTo>
                  <a:pt x="2132" y="1574"/>
                </a:lnTo>
                <a:lnTo>
                  <a:pt x="2145" y="1580"/>
                </a:lnTo>
                <a:lnTo>
                  <a:pt x="2159" y="1583"/>
                </a:lnTo>
                <a:lnTo>
                  <a:pt x="2174" y="1586"/>
                </a:lnTo>
                <a:lnTo>
                  <a:pt x="2190" y="1588"/>
                </a:lnTo>
                <a:lnTo>
                  <a:pt x="2190" y="1588"/>
                </a:lnTo>
                <a:lnTo>
                  <a:pt x="2210" y="1586"/>
                </a:lnTo>
                <a:lnTo>
                  <a:pt x="2228" y="1583"/>
                </a:lnTo>
                <a:lnTo>
                  <a:pt x="2246" y="1577"/>
                </a:lnTo>
                <a:lnTo>
                  <a:pt x="2262" y="1570"/>
                </a:lnTo>
                <a:lnTo>
                  <a:pt x="2278" y="1559"/>
                </a:lnTo>
                <a:lnTo>
                  <a:pt x="2293" y="1547"/>
                </a:lnTo>
                <a:lnTo>
                  <a:pt x="2308" y="1535"/>
                </a:lnTo>
                <a:lnTo>
                  <a:pt x="2322" y="1520"/>
                </a:lnTo>
                <a:lnTo>
                  <a:pt x="2332" y="1504"/>
                </a:lnTo>
                <a:lnTo>
                  <a:pt x="2344" y="1486"/>
                </a:lnTo>
                <a:lnTo>
                  <a:pt x="2353" y="1467"/>
                </a:lnTo>
                <a:lnTo>
                  <a:pt x="2361" y="1447"/>
                </a:lnTo>
                <a:lnTo>
                  <a:pt x="2367" y="1426"/>
                </a:lnTo>
                <a:lnTo>
                  <a:pt x="2371" y="1404"/>
                </a:lnTo>
                <a:lnTo>
                  <a:pt x="2374" y="1381"/>
                </a:lnTo>
                <a:lnTo>
                  <a:pt x="2376" y="1358"/>
                </a:lnTo>
                <a:lnTo>
                  <a:pt x="2376" y="1358"/>
                </a:lnTo>
                <a:lnTo>
                  <a:pt x="2374" y="1335"/>
                </a:lnTo>
                <a:lnTo>
                  <a:pt x="2371" y="1311"/>
                </a:lnTo>
                <a:lnTo>
                  <a:pt x="2367" y="1290"/>
                </a:lnTo>
                <a:lnTo>
                  <a:pt x="2361" y="1269"/>
                </a:lnTo>
                <a:lnTo>
                  <a:pt x="2353" y="1248"/>
                </a:lnTo>
                <a:lnTo>
                  <a:pt x="2344" y="1229"/>
                </a:lnTo>
                <a:lnTo>
                  <a:pt x="2332" y="1213"/>
                </a:lnTo>
                <a:lnTo>
                  <a:pt x="2322" y="1196"/>
                </a:lnTo>
                <a:lnTo>
                  <a:pt x="2308" y="1181"/>
                </a:lnTo>
                <a:lnTo>
                  <a:pt x="2293" y="1168"/>
                </a:lnTo>
                <a:lnTo>
                  <a:pt x="2278" y="1156"/>
                </a:lnTo>
                <a:lnTo>
                  <a:pt x="2262" y="1147"/>
                </a:lnTo>
                <a:lnTo>
                  <a:pt x="2246" y="1139"/>
                </a:lnTo>
                <a:lnTo>
                  <a:pt x="2228" y="1133"/>
                </a:lnTo>
                <a:lnTo>
                  <a:pt x="2210" y="1130"/>
                </a:lnTo>
                <a:lnTo>
                  <a:pt x="2190" y="1129"/>
                </a:lnTo>
                <a:lnTo>
                  <a:pt x="2190" y="112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600" b="1" dirty="0"/>
              <a:t>Employee Development</a:t>
            </a:r>
          </a:p>
          <a:p>
            <a:pPr algn="ctr"/>
            <a:r>
              <a:rPr lang="en-GB" sz="1600" b="1" dirty="0"/>
              <a:t>“Learning</a:t>
            </a: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4494213" y="2149162"/>
            <a:ext cx="1885950" cy="1882775"/>
          </a:xfrm>
          <a:custGeom>
            <a:avLst/>
            <a:gdLst>
              <a:gd name="T0" fmla="*/ 2222 w 2377"/>
              <a:gd name="T1" fmla="*/ 795 h 2371"/>
              <a:gd name="T2" fmla="*/ 2275 w 2377"/>
              <a:gd name="T3" fmla="*/ 827 h 2371"/>
              <a:gd name="T4" fmla="*/ 2314 w 2377"/>
              <a:gd name="T5" fmla="*/ 882 h 2371"/>
              <a:gd name="T6" fmla="*/ 2362 w 2377"/>
              <a:gd name="T7" fmla="*/ 907 h 2371"/>
              <a:gd name="T8" fmla="*/ 395 w 2377"/>
              <a:gd name="T9" fmla="*/ 855 h 2371"/>
              <a:gd name="T10" fmla="*/ 386 w 2377"/>
              <a:gd name="T11" fmla="*/ 892 h 2371"/>
              <a:gd name="T12" fmla="*/ 358 w 2377"/>
              <a:gd name="T13" fmla="*/ 907 h 2371"/>
              <a:gd name="T14" fmla="*/ 325 w 2377"/>
              <a:gd name="T15" fmla="*/ 886 h 2371"/>
              <a:gd name="T16" fmla="*/ 296 w 2377"/>
              <a:gd name="T17" fmla="*/ 842 h 2371"/>
              <a:gd name="T18" fmla="*/ 242 w 2377"/>
              <a:gd name="T19" fmla="*/ 800 h 2371"/>
              <a:gd name="T20" fmla="*/ 184 w 2377"/>
              <a:gd name="T21" fmla="*/ 786 h 2371"/>
              <a:gd name="T22" fmla="*/ 96 w 2377"/>
              <a:gd name="T23" fmla="*/ 815 h 2371"/>
              <a:gd name="T24" fmla="*/ 32 w 2377"/>
              <a:gd name="T25" fmla="*/ 888 h 2371"/>
              <a:gd name="T26" fmla="*/ 0 w 2377"/>
              <a:gd name="T27" fmla="*/ 993 h 2371"/>
              <a:gd name="T28" fmla="*/ 8 w 2377"/>
              <a:gd name="T29" fmla="*/ 1084 h 2371"/>
              <a:gd name="T30" fmla="*/ 54 w 2377"/>
              <a:gd name="T31" fmla="*/ 1178 h 2371"/>
              <a:gd name="T32" fmla="*/ 129 w 2377"/>
              <a:gd name="T33" fmla="*/ 1235 h 2371"/>
              <a:gd name="T34" fmla="*/ 201 w 2377"/>
              <a:gd name="T35" fmla="*/ 1245 h 2371"/>
              <a:gd name="T36" fmla="*/ 265 w 2377"/>
              <a:gd name="T37" fmla="*/ 1220 h 2371"/>
              <a:gd name="T38" fmla="*/ 313 w 2377"/>
              <a:gd name="T39" fmla="*/ 1164 h 2371"/>
              <a:gd name="T40" fmla="*/ 338 w 2377"/>
              <a:gd name="T41" fmla="*/ 1133 h 2371"/>
              <a:gd name="T42" fmla="*/ 371 w 2377"/>
              <a:gd name="T43" fmla="*/ 1126 h 2371"/>
              <a:gd name="T44" fmla="*/ 392 w 2377"/>
              <a:gd name="T45" fmla="*/ 1155 h 2371"/>
              <a:gd name="T46" fmla="*/ 1256 w 2377"/>
              <a:gd name="T47" fmla="*/ 1976 h 2371"/>
              <a:gd name="T48" fmla="*/ 1298 w 2377"/>
              <a:gd name="T49" fmla="*/ 1990 h 2371"/>
              <a:gd name="T50" fmla="*/ 1305 w 2377"/>
              <a:gd name="T51" fmla="*/ 2020 h 2371"/>
              <a:gd name="T52" fmla="*/ 1275 w 2377"/>
              <a:gd name="T53" fmla="*/ 2052 h 2371"/>
              <a:gd name="T54" fmla="*/ 1225 w 2377"/>
              <a:gd name="T55" fmla="*/ 2088 h 2371"/>
              <a:gd name="T56" fmla="*/ 1193 w 2377"/>
              <a:gd name="T57" fmla="*/ 2141 h 2371"/>
              <a:gd name="T58" fmla="*/ 1186 w 2377"/>
              <a:gd name="T59" fmla="*/ 2206 h 2371"/>
              <a:gd name="T60" fmla="*/ 1225 w 2377"/>
              <a:gd name="T61" fmla="*/ 2290 h 2371"/>
              <a:gd name="T62" fmla="*/ 1305 w 2377"/>
              <a:gd name="T63" fmla="*/ 2348 h 2371"/>
              <a:gd name="T64" fmla="*/ 1414 w 2377"/>
              <a:gd name="T65" fmla="*/ 2371 h 2371"/>
              <a:gd name="T66" fmla="*/ 1504 w 2377"/>
              <a:gd name="T67" fmla="*/ 2357 h 2371"/>
              <a:gd name="T68" fmla="*/ 1591 w 2377"/>
              <a:gd name="T69" fmla="*/ 2304 h 2371"/>
              <a:gd name="T70" fmla="*/ 1639 w 2377"/>
              <a:gd name="T71" fmla="*/ 2224 h 2371"/>
              <a:gd name="T72" fmla="*/ 1640 w 2377"/>
              <a:gd name="T73" fmla="*/ 2156 h 2371"/>
              <a:gd name="T74" fmla="*/ 1612 w 2377"/>
              <a:gd name="T75" fmla="*/ 2097 h 2371"/>
              <a:gd name="T76" fmla="*/ 1564 w 2377"/>
              <a:gd name="T77" fmla="*/ 2057 h 2371"/>
              <a:gd name="T78" fmla="*/ 1526 w 2377"/>
              <a:gd name="T79" fmla="*/ 2026 h 2371"/>
              <a:gd name="T80" fmla="*/ 1526 w 2377"/>
              <a:gd name="T81" fmla="*/ 1994 h 2371"/>
              <a:gd name="T82" fmla="*/ 1564 w 2377"/>
              <a:gd name="T83" fmla="*/ 1976 h 2371"/>
              <a:gd name="T84" fmla="*/ 2370 w 2377"/>
              <a:gd name="T85" fmla="*/ 1130 h 2371"/>
              <a:gd name="T86" fmla="*/ 2323 w 2377"/>
              <a:gd name="T87" fmla="*/ 1139 h 2371"/>
              <a:gd name="T88" fmla="*/ 2289 w 2377"/>
              <a:gd name="T89" fmla="*/ 1191 h 2371"/>
              <a:gd name="T90" fmla="*/ 2235 w 2377"/>
              <a:gd name="T91" fmla="*/ 1233 h 2371"/>
              <a:gd name="T92" fmla="*/ 2177 w 2377"/>
              <a:gd name="T93" fmla="*/ 1245 h 2371"/>
              <a:gd name="T94" fmla="*/ 2089 w 2377"/>
              <a:gd name="T95" fmla="*/ 1218 h 2371"/>
              <a:gd name="T96" fmla="*/ 2024 w 2377"/>
              <a:gd name="T97" fmla="*/ 1145 h 2371"/>
              <a:gd name="T98" fmla="*/ 1993 w 2377"/>
              <a:gd name="T99" fmla="*/ 1040 h 2371"/>
              <a:gd name="T100" fmla="*/ 2000 w 2377"/>
              <a:gd name="T101" fmla="*/ 948 h 2371"/>
              <a:gd name="T102" fmla="*/ 2047 w 2377"/>
              <a:gd name="T103" fmla="*/ 855 h 2371"/>
              <a:gd name="T104" fmla="*/ 2121 w 2377"/>
              <a:gd name="T105" fmla="*/ 797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7" h="2371">
                <a:moveTo>
                  <a:pt x="2177" y="788"/>
                </a:moveTo>
                <a:lnTo>
                  <a:pt x="2177" y="788"/>
                </a:lnTo>
                <a:lnTo>
                  <a:pt x="2193" y="788"/>
                </a:lnTo>
                <a:lnTo>
                  <a:pt x="2208" y="791"/>
                </a:lnTo>
                <a:lnTo>
                  <a:pt x="2222" y="795"/>
                </a:lnTo>
                <a:lnTo>
                  <a:pt x="2235" y="800"/>
                </a:lnTo>
                <a:lnTo>
                  <a:pt x="2247" y="806"/>
                </a:lnTo>
                <a:lnTo>
                  <a:pt x="2257" y="813"/>
                </a:lnTo>
                <a:lnTo>
                  <a:pt x="2266" y="819"/>
                </a:lnTo>
                <a:lnTo>
                  <a:pt x="2275" y="827"/>
                </a:lnTo>
                <a:lnTo>
                  <a:pt x="2289" y="842"/>
                </a:lnTo>
                <a:lnTo>
                  <a:pt x="2298" y="855"/>
                </a:lnTo>
                <a:lnTo>
                  <a:pt x="2305" y="867"/>
                </a:lnTo>
                <a:lnTo>
                  <a:pt x="2305" y="867"/>
                </a:lnTo>
                <a:lnTo>
                  <a:pt x="2314" y="882"/>
                </a:lnTo>
                <a:lnTo>
                  <a:pt x="2323" y="894"/>
                </a:lnTo>
                <a:lnTo>
                  <a:pt x="2334" y="901"/>
                </a:lnTo>
                <a:lnTo>
                  <a:pt x="2343" y="907"/>
                </a:lnTo>
                <a:lnTo>
                  <a:pt x="2353" y="909"/>
                </a:lnTo>
                <a:lnTo>
                  <a:pt x="2362" y="907"/>
                </a:lnTo>
                <a:lnTo>
                  <a:pt x="2370" y="903"/>
                </a:lnTo>
                <a:lnTo>
                  <a:pt x="2377" y="895"/>
                </a:lnTo>
                <a:lnTo>
                  <a:pt x="2377" y="0"/>
                </a:lnTo>
                <a:lnTo>
                  <a:pt x="395" y="0"/>
                </a:lnTo>
                <a:lnTo>
                  <a:pt x="395" y="855"/>
                </a:lnTo>
                <a:lnTo>
                  <a:pt x="395" y="855"/>
                </a:lnTo>
                <a:lnTo>
                  <a:pt x="393" y="867"/>
                </a:lnTo>
                <a:lnTo>
                  <a:pt x="392" y="877"/>
                </a:lnTo>
                <a:lnTo>
                  <a:pt x="389" y="886"/>
                </a:lnTo>
                <a:lnTo>
                  <a:pt x="386" y="892"/>
                </a:lnTo>
                <a:lnTo>
                  <a:pt x="382" y="898"/>
                </a:lnTo>
                <a:lnTo>
                  <a:pt x="377" y="903"/>
                </a:lnTo>
                <a:lnTo>
                  <a:pt x="371" y="906"/>
                </a:lnTo>
                <a:lnTo>
                  <a:pt x="365" y="907"/>
                </a:lnTo>
                <a:lnTo>
                  <a:pt x="358" y="907"/>
                </a:lnTo>
                <a:lnTo>
                  <a:pt x="352" y="907"/>
                </a:lnTo>
                <a:lnTo>
                  <a:pt x="344" y="904"/>
                </a:lnTo>
                <a:lnTo>
                  <a:pt x="338" y="900"/>
                </a:lnTo>
                <a:lnTo>
                  <a:pt x="331" y="894"/>
                </a:lnTo>
                <a:lnTo>
                  <a:pt x="325" y="886"/>
                </a:lnTo>
                <a:lnTo>
                  <a:pt x="319" y="877"/>
                </a:lnTo>
                <a:lnTo>
                  <a:pt x="313" y="867"/>
                </a:lnTo>
                <a:lnTo>
                  <a:pt x="313" y="867"/>
                </a:lnTo>
                <a:lnTo>
                  <a:pt x="305" y="855"/>
                </a:lnTo>
                <a:lnTo>
                  <a:pt x="296" y="842"/>
                </a:lnTo>
                <a:lnTo>
                  <a:pt x="283" y="827"/>
                </a:lnTo>
                <a:lnTo>
                  <a:pt x="274" y="819"/>
                </a:lnTo>
                <a:lnTo>
                  <a:pt x="265" y="812"/>
                </a:lnTo>
                <a:lnTo>
                  <a:pt x="254" y="806"/>
                </a:lnTo>
                <a:lnTo>
                  <a:pt x="242" y="800"/>
                </a:lnTo>
                <a:lnTo>
                  <a:pt x="229" y="794"/>
                </a:lnTo>
                <a:lnTo>
                  <a:pt x="216" y="791"/>
                </a:lnTo>
                <a:lnTo>
                  <a:pt x="201" y="788"/>
                </a:lnTo>
                <a:lnTo>
                  <a:pt x="184" y="786"/>
                </a:lnTo>
                <a:lnTo>
                  <a:pt x="184" y="786"/>
                </a:lnTo>
                <a:lnTo>
                  <a:pt x="165" y="788"/>
                </a:lnTo>
                <a:lnTo>
                  <a:pt x="147" y="791"/>
                </a:lnTo>
                <a:lnTo>
                  <a:pt x="129" y="797"/>
                </a:lnTo>
                <a:lnTo>
                  <a:pt x="112" y="804"/>
                </a:lnTo>
                <a:lnTo>
                  <a:pt x="96" y="815"/>
                </a:lnTo>
                <a:lnTo>
                  <a:pt x="81" y="825"/>
                </a:lnTo>
                <a:lnTo>
                  <a:pt x="66" y="839"/>
                </a:lnTo>
                <a:lnTo>
                  <a:pt x="54" y="854"/>
                </a:lnTo>
                <a:lnTo>
                  <a:pt x="42" y="870"/>
                </a:lnTo>
                <a:lnTo>
                  <a:pt x="32" y="888"/>
                </a:lnTo>
                <a:lnTo>
                  <a:pt x="21" y="907"/>
                </a:lnTo>
                <a:lnTo>
                  <a:pt x="14" y="927"/>
                </a:lnTo>
                <a:lnTo>
                  <a:pt x="8" y="948"/>
                </a:lnTo>
                <a:lnTo>
                  <a:pt x="3" y="970"/>
                </a:lnTo>
                <a:lnTo>
                  <a:pt x="0" y="993"/>
                </a:lnTo>
                <a:lnTo>
                  <a:pt x="0" y="1016"/>
                </a:lnTo>
                <a:lnTo>
                  <a:pt x="0" y="1016"/>
                </a:lnTo>
                <a:lnTo>
                  <a:pt x="0" y="1039"/>
                </a:lnTo>
                <a:lnTo>
                  <a:pt x="3" y="1063"/>
                </a:lnTo>
                <a:lnTo>
                  <a:pt x="8" y="1084"/>
                </a:lnTo>
                <a:lnTo>
                  <a:pt x="14" y="1105"/>
                </a:lnTo>
                <a:lnTo>
                  <a:pt x="21" y="1126"/>
                </a:lnTo>
                <a:lnTo>
                  <a:pt x="32" y="1145"/>
                </a:lnTo>
                <a:lnTo>
                  <a:pt x="42" y="1161"/>
                </a:lnTo>
                <a:lnTo>
                  <a:pt x="54" y="1178"/>
                </a:lnTo>
                <a:lnTo>
                  <a:pt x="66" y="1193"/>
                </a:lnTo>
                <a:lnTo>
                  <a:pt x="81" y="1206"/>
                </a:lnTo>
                <a:lnTo>
                  <a:pt x="96" y="1218"/>
                </a:lnTo>
                <a:lnTo>
                  <a:pt x="112" y="1227"/>
                </a:lnTo>
                <a:lnTo>
                  <a:pt x="129" y="1235"/>
                </a:lnTo>
                <a:lnTo>
                  <a:pt x="147" y="1241"/>
                </a:lnTo>
                <a:lnTo>
                  <a:pt x="165" y="1244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6" y="1242"/>
                </a:lnTo>
                <a:lnTo>
                  <a:pt x="229" y="1238"/>
                </a:lnTo>
                <a:lnTo>
                  <a:pt x="242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4" y="1212"/>
                </a:lnTo>
                <a:lnTo>
                  <a:pt x="283" y="1205"/>
                </a:lnTo>
                <a:lnTo>
                  <a:pt x="296" y="1190"/>
                </a:lnTo>
                <a:lnTo>
                  <a:pt x="305" y="1178"/>
                </a:lnTo>
                <a:lnTo>
                  <a:pt x="313" y="1164"/>
                </a:lnTo>
                <a:lnTo>
                  <a:pt x="313" y="1164"/>
                </a:lnTo>
                <a:lnTo>
                  <a:pt x="319" y="1155"/>
                </a:lnTo>
                <a:lnTo>
                  <a:pt x="325" y="1147"/>
                </a:lnTo>
                <a:lnTo>
                  <a:pt x="331" y="1139"/>
                </a:lnTo>
                <a:lnTo>
                  <a:pt x="338" y="1133"/>
                </a:lnTo>
                <a:lnTo>
                  <a:pt x="344" y="1129"/>
                </a:lnTo>
                <a:lnTo>
                  <a:pt x="352" y="1126"/>
                </a:lnTo>
                <a:lnTo>
                  <a:pt x="358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2" y="1133"/>
                </a:lnTo>
                <a:lnTo>
                  <a:pt x="386" y="1139"/>
                </a:lnTo>
                <a:lnTo>
                  <a:pt x="389" y="1147"/>
                </a:lnTo>
                <a:lnTo>
                  <a:pt x="392" y="1155"/>
                </a:lnTo>
                <a:lnTo>
                  <a:pt x="393" y="1166"/>
                </a:lnTo>
                <a:lnTo>
                  <a:pt x="395" y="1176"/>
                </a:lnTo>
                <a:lnTo>
                  <a:pt x="395" y="1979"/>
                </a:lnTo>
                <a:lnTo>
                  <a:pt x="1256" y="1976"/>
                </a:lnTo>
                <a:lnTo>
                  <a:pt x="1256" y="1976"/>
                </a:lnTo>
                <a:lnTo>
                  <a:pt x="1266" y="1978"/>
                </a:lnTo>
                <a:lnTo>
                  <a:pt x="1277" y="1979"/>
                </a:lnTo>
                <a:lnTo>
                  <a:pt x="1286" y="1982"/>
                </a:lnTo>
                <a:lnTo>
                  <a:pt x="1292" y="1985"/>
                </a:lnTo>
                <a:lnTo>
                  <a:pt x="1298" y="1990"/>
                </a:lnTo>
                <a:lnTo>
                  <a:pt x="1302" y="1996"/>
                </a:lnTo>
                <a:lnTo>
                  <a:pt x="1305" y="2000"/>
                </a:lnTo>
                <a:lnTo>
                  <a:pt x="1307" y="2006"/>
                </a:lnTo>
                <a:lnTo>
                  <a:pt x="1307" y="2014"/>
                </a:lnTo>
                <a:lnTo>
                  <a:pt x="1305" y="2020"/>
                </a:lnTo>
                <a:lnTo>
                  <a:pt x="1302" y="2027"/>
                </a:lnTo>
                <a:lnTo>
                  <a:pt x="1298" y="2033"/>
                </a:lnTo>
                <a:lnTo>
                  <a:pt x="1292" y="2040"/>
                </a:lnTo>
                <a:lnTo>
                  <a:pt x="1284" y="2046"/>
                </a:lnTo>
                <a:lnTo>
                  <a:pt x="1275" y="2052"/>
                </a:lnTo>
                <a:lnTo>
                  <a:pt x="1265" y="2057"/>
                </a:lnTo>
                <a:lnTo>
                  <a:pt x="1265" y="2057"/>
                </a:lnTo>
                <a:lnTo>
                  <a:pt x="1253" y="2064"/>
                </a:lnTo>
                <a:lnTo>
                  <a:pt x="1239" y="2075"/>
                </a:lnTo>
                <a:lnTo>
                  <a:pt x="1225" y="2088"/>
                </a:lnTo>
                <a:lnTo>
                  <a:pt x="1217" y="2097"/>
                </a:lnTo>
                <a:lnTo>
                  <a:pt x="1211" y="2106"/>
                </a:lnTo>
                <a:lnTo>
                  <a:pt x="1204" y="2117"/>
                </a:lnTo>
                <a:lnTo>
                  <a:pt x="1198" y="2129"/>
                </a:lnTo>
                <a:lnTo>
                  <a:pt x="1193" y="2141"/>
                </a:lnTo>
                <a:lnTo>
                  <a:pt x="1189" y="2156"/>
                </a:lnTo>
                <a:lnTo>
                  <a:pt x="1186" y="2171"/>
                </a:lnTo>
                <a:lnTo>
                  <a:pt x="1186" y="2187"/>
                </a:lnTo>
                <a:lnTo>
                  <a:pt x="1186" y="2187"/>
                </a:lnTo>
                <a:lnTo>
                  <a:pt x="1186" y="2206"/>
                </a:lnTo>
                <a:lnTo>
                  <a:pt x="1190" y="2224"/>
                </a:lnTo>
                <a:lnTo>
                  <a:pt x="1196" y="2242"/>
                </a:lnTo>
                <a:lnTo>
                  <a:pt x="1204" y="2259"/>
                </a:lnTo>
                <a:lnTo>
                  <a:pt x="1213" y="2275"/>
                </a:lnTo>
                <a:lnTo>
                  <a:pt x="1225" y="2290"/>
                </a:lnTo>
                <a:lnTo>
                  <a:pt x="1238" y="2304"/>
                </a:lnTo>
                <a:lnTo>
                  <a:pt x="1253" y="2317"/>
                </a:lnTo>
                <a:lnTo>
                  <a:pt x="1268" y="2329"/>
                </a:lnTo>
                <a:lnTo>
                  <a:pt x="1286" y="2339"/>
                </a:lnTo>
                <a:lnTo>
                  <a:pt x="1305" y="2348"/>
                </a:lnTo>
                <a:lnTo>
                  <a:pt x="1325" y="2357"/>
                </a:lnTo>
                <a:lnTo>
                  <a:pt x="1346" y="2363"/>
                </a:lnTo>
                <a:lnTo>
                  <a:pt x="1368" y="2368"/>
                </a:lnTo>
                <a:lnTo>
                  <a:pt x="1390" y="2371"/>
                </a:lnTo>
                <a:lnTo>
                  <a:pt x="1414" y="2371"/>
                </a:lnTo>
                <a:lnTo>
                  <a:pt x="1414" y="2371"/>
                </a:lnTo>
                <a:lnTo>
                  <a:pt x="1438" y="2371"/>
                </a:lnTo>
                <a:lnTo>
                  <a:pt x="1461" y="2368"/>
                </a:lnTo>
                <a:lnTo>
                  <a:pt x="1483" y="2363"/>
                </a:lnTo>
                <a:lnTo>
                  <a:pt x="1504" y="2357"/>
                </a:lnTo>
                <a:lnTo>
                  <a:pt x="1523" y="2348"/>
                </a:lnTo>
                <a:lnTo>
                  <a:pt x="1543" y="2339"/>
                </a:lnTo>
                <a:lnTo>
                  <a:pt x="1561" y="2329"/>
                </a:lnTo>
                <a:lnTo>
                  <a:pt x="1577" y="2317"/>
                </a:lnTo>
                <a:lnTo>
                  <a:pt x="1591" y="2304"/>
                </a:lnTo>
                <a:lnTo>
                  <a:pt x="1604" y="2290"/>
                </a:lnTo>
                <a:lnTo>
                  <a:pt x="1616" y="2275"/>
                </a:lnTo>
                <a:lnTo>
                  <a:pt x="1625" y="2259"/>
                </a:lnTo>
                <a:lnTo>
                  <a:pt x="1634" y="2242"/>
                </a:lnTo>
                <a:lnTo>
                  <a:pt x="1639" y="2224"/>
                </a:lnTo>
                <a:lnTo>
                  <a:pt x="1643" y="2206"/>
                </a:lnTo>
                <a:lnTo>
                  <a:pt x="1645" y="2187"/>
                </a:lnTo>
                <a:lnTo>
                  <a:pt x="1645" y="2187"/>
                </a:lnTo>
                <a:lnTo>
                  <a:pt x="1643" y="2171"/>
                </a:lnTo>
                <a:lnTo>
                  <a:pt x="1640" y="2156"/>
                </a:lnTo>
                <a:lnTo>
                  <a:pt x="1637" y="2141"/>
                </a:lnTo>
                <a:lnTo>
                  <a:pt x="1631" y="2129"/>
                </a:lnTo>
                <a:lnTo>
                  <a:pt x="1625" y="2117"/>
                </a:lnTo>
                <a:lnTo>
                  <a:pt x="1619" y="2106"/>
                </a:lnTo>
                <a:lnTo>
                  <a:pt x="1612" y="2097"/>
                </a:lnTo>
                <a:lnTo>
                  <a:pt x="1604" y="2088"/>
                </a:lnTo>
                <a:lnTo>
                  <a:pt x="1589" y="2075"/>
                </a:lnTo>
                <a:lnTo>
                  <a:pt x="1576" y="2064"/>
                </a:lnTo>
                <a:lnTo>
                  <a:pt x="1564" y="2057"/>
                </a:lnTo>
                <a:lnTo>
                  <a:pt x="1564" y="2057"/>
                </a:lnTo>
                <a:lnTo>
                  <a:pt x="1553" y="2052"/>
                </a:lnTo>
                <a:lnTo>
                  <a:pt x="1544" y="2046"/>
                </a:lnTo>
                <a:lnTo>
                  <a:pt x="1537" y="2039"/>
                </a:lnTo>
                <a:lnTo>
                  <a:pt x="1531" y="2033"/>
                </a:lnTo>
                <a:lnTo>
                  <a:pt x="1526" y="2026"/>
                </a:lnTo>
                <a:lnTo>
                  <a:pt x="1523" y="2020"/>
                </a:lnTo>
                <a:lnTo>
                  <a:pt x="1522" y="2012"/>
                </a:lnTo>
                <a:lnTo>
                  <a:pt x="1522" y="2006"/>
                </a:lnTo>
                <a:lnTo>
                  <a:pt x="1523" y="2000"/>
                </a:lnTo>
                <a:lnTo>
                  <a:pt x="1526" y="1994"/>
                </a:lnTo>
                <a:lnTo>
                  <a:pt x="1531" y="1990"/>
                </a:lnTo>
                <a:lnTo>
                  <a:pt x="1537" y="1985"/>
                </a:lnTo>
                <a:lnTo>
                  <a:pt x="1544" y="1981"/>
                </a:lnTo>
                <a:lnTo>
                  <a:pt x="1553" y="1978"/>
                </a:lnTo>
                <a:lnTo>
                  <a:pt x="1564" y="1976"/>
                </a:lnTo>
                <a:lnTo>
                  <a:pt x="1576" y="1976"/>
                </a:lnTo>
                <a:lnTo>
                  <a:pt x="2377" y="1976"/>
                </a:lnTo>
                <a:lnTo>
                  <a:pt x="2377" y="1138"/>
                </a:lnTo>
                <a:lnTo>
                  <a:pt x="2377" y="1138"/>
                </a:lnTo>
                <a:lnTo>
                  <a:pt x="2370" y="1130"/>
                </a:lnTo>
                <a:lnTo>
                  <a:pt x="2362" y="1126"/>
                </a:lnTo>
                <a:lnTo>
                  <a:pt x="2353" y="1124"/>
                </a:lnTo>
                <a:lnTo>
                  <a:pt x="2343" y="1127"/>
                </a:lnTo>
                <a:lnTo>
                  <a:pt x="2334" y="1132"/>
                </a:lnTo>
                <a:lnTo>
                  <a:pt x="2323" y="1139"/>
                </a:lnTo>
                <a:lnTo>
                  <a:pt x="2314" y="1151"/>
                </a:lnTo>
                <a:lnTo>
                  <a:pt x="2305" y="1166"/>
                </a:lnTo>
                <a:lnTo>
                  <a:pt x="2305" y="1166"/>
                </a:lnTo>
                <a:lnTo>
                  <a:pt x="2298" y="1178"/>
                </a:lnTo>
                <a:lnTo>
                  <a:pt x="2289" y="1191"/>
                </a:lnTo>
                <a:lnTo>
                  <a:pt x="2275" y="1206"/>
                </a:lnTo>
                <a:lnTo>
                  <a:pt x="2266" y="1214"/>
                </a:lnTo>
                <a:lnTo>
                  <a:pt x="2257" y="1220"/>
                </a:lnTo>
                <a:lnTo>
                  <a:pt x="2247" y="1227"/>
                </a:lnTo>
                <a:lnTo>
                  <a:pt x="2235" y="1233"/>
                </a:lnTo>
                <a:lnTo>
                  <a:pt x="2222" y="1239"/>
                </a:lnTo>
                <a:lnTo>
                  <a:pt x="2208" y="1242"/>
                </a:lnTo>
                <a:lnTo>
                  <a:pt x="2193" y="1245"/>
                </a:lnTo>
                <a:lnTo>
                  <a:pt x="2177" y="1245"/>
                </a:lnTo>
                <a:lnTo>
                  <a:pt x="2177" y="1245"/>
                </a:lnTo>
                <a:lnTo>
                  <a:pt x="2157" y="1245"/>
                </a:lnTo>
                <a:lnTo>
                  <a:pt x="2139" y="1241"/>
                </a:lnTo>
                <a:lnTo>
                  <a:pt x="2121" y="1236"/>
                </a:lnTo>
                <a:lnTo>
                  <a:pt x="2105" y="1227"/>
                </a:lnTo>
                <a:lnTo>
                  <a:pt x="2089" y="1218"/>
                </a:lnTo>
                <a:lnTo>
                  <a:pt x="2074" y="1206"/>
                </a:lnTo>
                <a:lnTo>
                  <a:pt x="2060" y="1193"/>
                </a:lnTo>
                <a:lnTo>
                  <a:pt x="2047" y="1179"/>
                </a:lnTo>
                <a:lnTo>
                  <a:pt x="2035" y="1163"/>
                </a:lnTo>
                <a:lnTo>
                  <a:pt x="2024" y="1145"/>
                </a:lnTo>
                <a:lnTo>
                  <a:pt x="2015" y="1126"/>
                </a:lnTo>
                <a:lnTo>
                  <a:pt x="2006" y="1106"/>
                </a:lnTo>
                <a:lnTo>
                  <a:pt x="2000" y="1085"/>
                </a:lnTo>
                <a:lnTo>
                  <a:pt x="1996" y="1063"/>
                </a:lnTo>
                <a:lnTo>
                  <a:pt x="1993" y="1040"/>
                </a:lnTo>
                <a:lnTo>
                  <a:pt x="1993" y="1016"/>
                </a:lnTo>
                <a:lnTo>
                  <a:pt x="1993" y="1016"/>
                </a:lnTo>
                <a:lnTo>
                  <a:pt x="1993" y="993"/>
                </a:lnTo>
                <a:lnTo>
                  <a:pt x="1996" y="970"/>
                </a:lnTo>
                <a:lnTo>
                  <a:pt x="2000" y="948"/>
                </a:lnTo>
                <a:lnTo>
                  <a:pt x="2006" y="927"/>
                </a:lnTo>
                <a:lnTo>
                  <a:pt x="2015" y="907"/>
                </a:lnTo>
                <a:lnTo>
                  <a:pt x="2024" y="888"/>
                </a:lnTo>
                <a:lnTo>
                  <a:pt x="2035" y="870"/>
                </a:lnTo>
                <a:lnTo>
                  <a:pt x="2047" y="855"/>
                </a:lnTo>
                <a:lnTo>
                  <a:pt x="2060" y="840"/>
                </a:lnTo>
                <a:lnTo>
                  <a:pt x="2074" y="827"/>
                </a:lnTo>
                <a:lnTo>
                  <a:pt x="2089" y="815"/>
                </a:lnTo>
                <a:lnTo>
                  <a:pt x="2105" y="806"/>
                </a:lnTo>
                <a:lnTo>
                  <a:pt x="2121" y="797"/>
                </a:lnTo>
                <a:lnTo>
                  <a:pt x="2139" y="792"/>
                </a:lnTo>
                <a:lnTo>
                  <a:pt x="2157" y="788"/>
                </a:lnTo>
                <a:lnTo>
                  <a:pt x="2177" y="788"/>
                </a:lnTo>
                <a:lnTo>
                  <a:pt x="2177" y="788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/>
            <a:r>
              <a:rPr lang="en-US" sz="1600" b="1" dirty="0"/>
              <a:t>Onboarding</a:t>
            </a:r>
            <a:endParaRPr lang="en-GB" sz="1600" b="1" dirty="0"/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>
            <a:off x="6069013" y="2149162"/>
            <a:ext cx="1887537" cy="1568450"/>
          </a:xfrm>
          <a:custGeom>
            <a:avLst/>
            <a:gdLst>
              <a:gd name="T0" fmla="*/ 1586 w 2377"/>
              <a:gd name="T1" fmla="*/ 1797 h 1975"/>
              <a:gd name="T2" fmla="*/ 1564 w 2377"/>
              <a:gd name="T3" fmla="*/ 1845 h 1975"/>
              <a:gd name="T4" fmla="*/ 1522 w 2377"/>
              <a:gd name="T5" fmla="*/ 1886 h 1975"/>
              <a:gd name="T6" fmla="*/ 1489 w 2377"/>
              <a:gd name="T7" fmla="*/ 1906 h 1975"/>
              <a:gd name="T8" fmla="*/ 1470 w 2377"/>
              <a:gd name="T9" fmla="*/ 1933 h 1975"/>
              <a:gd name="T10" fmla="*/ 1473 w 2377"/>
              <a:gd name="T11" fmla="*/ 1957 h 1975"/>
              <a:gd name="T12" fmla="*/ 1500 w 2377"/>
              <a:gd name="T13" fmla="*/ 1973 h 1975"/>
              <a:gd name="T14" fmla="*/ 2377 w 2377"/>
              <a:gd name="T15" fmla="*/ 0 h 1975"/>
              <a:gd name="T16" fmla="*/ 395 w 2377"/>
              <a:gd name="T17" fmla="*/ 855 h 1975"/>
              <a:gd name="T18" fmla="*/ 390 w 2377"/>
              <a:gd name="T19" fmla="*/ 886 h 1975"/>
              <a:gd name="T20" fmla="*/ 371 w 2377"/>
              <a:gd name="T21" fmla="*/ 907 h 1975"/>
              <a:gd name="T22" fmla="*/ 346 w 2377"/>
              <a:gd name="T23" fmla="*/ 904 h 1975"/>
              <a:gd name="T24" fmla="*/ 320 w 2377"/>
              <a:gd name="T25" fmla="*/ 877 h 1975"/>
              <a:gd name="T26" fmla="*/ 298 w 2377"/>
              <a:gd name="T27" fmla="*/ 842 h 1975"/>
              <a:gd name="T28" fmla="*/ 254 w 2377"/>
              <a:gd name="T29" fmla="*/ 806 h 1975"/>
              <a:gd name="T30" fmla="*/ 201 w 2377"/>
              <a:gd name="T31" fmla="*/ 788 h 1975"/>
              <a:gd name="T32" fmla="*/ 148 w 2377"/>
              <a:gd name="T33" fmla="*/ 792 h 1975"/>
              <a:gd name="T34" fmla="*/ 83 w 2377"/>
              <a:gd name="T35" fmla="*/ 827 h 1975"/>
              <a:gd name="T36" fmla="*/ 32 w 2377"/>
              <a:gd name="T37" fmla="*/ 888 h 1975"/>
              <a:gd name="T38" fmla="*/ 5 w 2377"/>
              <a:gd name="T39" fmla="*/ 970 h 1975"/>
              <a:gd name="T40" fmla="*/ 2 w 2377"/>
              <a:gd name="T41" fmla="*/ 1040 h 1975"/>
              <a:gd name="T42" fmla="*/ 23 w 2377"/>
              <a:gd name="T43" fmla="*/ 1126 h 1975"/>
              <a:gd name="T44" fmla="*/ 68 w 2377"/>
              <a:gd name="T45" fmla="*/ 1193 h 1975"/>
              <a:gd name="T46" fmla="*/ 130 w 2377"/>
              <a:gd name="T47" fmla="*/ 1236 h 1975"/>
              <a:gd name="T48" fmla="*/ 184 w 2377"/>
              <a:gd name="T49" fmla="*/ 1245 h 1975"/>
              <a:gd name="T50" fmla="*/ 243 w 2377"/>
              <a:gd name="T51" fmla="*/ 1233 h 1975"/>
              <a:gd name="T52" fmla="*/ 283 w 2377"/>
              <a:gd name="T53" fmla="*/ 1206 h 1975"/>
              <a:gd name="T54" fmla="*/ 314 w 2377"/>
              <a:gd name="T55" fmla="*/ 1166 h 1975"/>
              <a:gd name="T56" fmla="*/ 340 w 2377"/>
              <a:gd name="T57" fmla="*/ 1133 h 1975"/>
              <a:gd name="T58" fmla="*/ 365 w 2377"/>
              <a:gd name="T59" fmla="*/ 1124 h 1975"/>
              <a:gd name="T60" fmla="*/ 388 w 2377"/>
              <a:gd name="T61" fmla="*/ 1139 h 1975"/>
              <a:gd name="T62" fmla="*/ 395 w 2377"/>
              <a:gd name="T63" fmla="*/ 1178 h 1975"/>
              <a:gd name="T64" fmla="*/ 1199 w 2377"/>
              <a:gd name="T65" fmla="*/ 1975 h 1975"/>
              <a:gd name="T66" fmla="*/ 1229 w 2377"/>
              <a:gd name="T67" fmla="*/ 1970 h 1975"/>
              <a:gd name="T68" fmla="*/ 1250 w 2377"/>
              <a:gd name="T69" fmla="*/ 1951 h 1975"/>
              <a:gd name="T70" fmla="*/ 1247 w 2377"/>
              <a:gd name="T71" fmla="*/ 1925 h 1975"/>
              <a:gd name="T72" fmla="*/ 1222 w 2377"/>
              <a:gd name="T73" fmla="*/ 1900 h 1975"/>
              <a:gd name="T74" fmla="*/ 1186 w 2377"/>
              <a:gd name="T75" fmla="*/ 1878 h 1975"/>
              <a:gd name="T76" fmla="*/ 1150 w 2377"/>
              <a:gd name="T77" fmla="*/ 1834 h 1975"/>
              <a:gd name="T78" fmla="*/ 1132 w 2377"/>
              <a:gd name="T79" fmla="*/ 1780 h 1975"/>
              <a:gd name="T80" fmla="*/ 1135 w 2377"/>
              <a:gd name="T81" fmla="*/ 1728 h 1975"/>
              <a:gd name="T82" fmla="*/ 1169 w 2377"/>
              <a:gd name="T83" fmla="*/ 1662 h 1975"/>
              <a:gd name="T84" fmla="*/ 1232 w 2377"/>
              <a:gd name="T85" fmla="*/ 1611 h 1975"/>
              <a:gd name="T86" fmla="*/ 1314 w 2377"/>
              <a:gd name="T87" fmla="*/ 1585 h 1975"/>
              <a:gd name="T88" fmla="*/ 1383 w 2377"/>
              <a:gd name="T89" fmla="*/ 1582 h 1975"/>
              <a:gd name="T90" fmla="*/ 1470 w 2377"/>
              <a:gd name="T91" fmla="*/ 1602 h 1975"/>
              <a:gd name="T92" fmla="*/ 1537 w 2377"/>
              <a:gd name="T93" fmla="*/ 1647 h 1975"/>
              <a:gd name="T94" fmla="*/ 1579 w 2377"/>
              <a:gd name="T95" fmla="*/ 1710 h 1975"/>
              <a:gd name="T96" fmla="*/ 1589 w 2377"/>
              <a:gd name="T97" fmla="*/ 1764 h 1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377" h="1975">
                <a:moveTo>
                  <a:pt x="1589" y="1764"/>
                </a:moveTo>
                <a:lnTo>
                  <a:pt x="1589" y="1764"/>
                </a:lnTo>
                <a:lnTo>
                  <a:pt x="1588" y="1780"/>
                </a:lnTo>
                <a:lnTo>
                  <a:pt x="1586" y="1797"/>
                </a:lnTo>
                <a:lnTo>
                  <a:pt x="1582" y="1810"/>
                </a:lnTo>
                <a:lnTo>
                  <a:pt x="1577" y="1822"/>
                </a:lnTo>
                <a:lnTo>
                  <a:pt x="1571" y="1834"/>
                </a:lnTo>
                <a:lnTo>
                  <a:pt x="1564" y="1845"/>
                </a:lnTo>
                <a:lnTo>
                  <a:pt x="1556" y="1855"/>
                </a:lnTo>
                <a:lnTo>
                  <a:pt x="1549" y="1863"/>
                </a:lnTo>
                <a:lnTo>
                  <a:pt x="1534" y="1878"/>
                </a:lnTo>
                <a:lnTo>
                  <a:pt x="1522" y="1886"/>
                </a:lnTo>
                <a:lnTo>
                  <a:pt x="1509" y="1894"/>
                </a:lnTo>
                <a:lnTo>
                  <a:pt x="1509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3" y="1912"/>
                </a:lnTo>
                <a:lnTo>
                  <a:pt x="1477" y="1919"/>
                </a:lnTo>
                <a:lnTo>
                  <a:pt x="1473" y="1925"/>
                </a:lnTo>
                <a:lnTo>
                  <a:pt x="1470" y="1933"/>
                </a:lnTo>
                <a:lnTo>
                  <a:pt x="1468" y="1939"/>
                </a:lnTo>
                <a:lnTo>
                  <a:pt x="1468" y="1945"/>
                </a:lnTo>
                <a:lnTo>
                  <a:pt x="1470" y="1951"/>
                </a:lnTo>
                <a:lnTo>
                  <a:pt x="1473" y="1957"/>
                </a:lnTo>
                <a:lnTo>
                  <a:pt x="1477" y="1963"/>
                </a:lnTo>
                <a:lnTo>
                  <a:pt x="1483" y="1967"/>
                </a:lnTo>
                <a:lnTo>
                  <a:pt x="1491" y="1970"/>
                </a:lnTo>
                <a:lnTo>
                  <a:pt x="1500" y="1973"/>
                </a:lnTo>
                <a:lnTo>
                  <a:pt x="1509" y="1975"/>
                </a:lnTo>
                <a:lnTo>
                  <a:pt x="1521" y="1975"/>
                </a:lnTo>
                <a:lnTo>
                  <a:pt x="2377" y="1975"/>
                </a:lnTo>
                <a:lnTo>
                  <a:pt x="2377" y="0"/>
                </a:lnTo>
                <a:lnTo>
                  <a:pt x="398" y="0"/>
                </a:lnTo>
                <a:lnTo>
                  <a:pt x="398" y="454"/>
                </a:lnTo>
                <a:lnTo>
                  <a:pt x="395" y="454"/>
                </a:lnTo>
                <a:lnTo>
                  <a:pt x="395" y="855"/>
                </a:lnTo>
                <a:lnTo>
                  <a:pt x="395" y="855"/>
                </a:lnTo>
                <a:lnTo>
                  <a:pt x="395" y="867"/>
                </a:lnTo>
                <a:lnTo>
                  <a:pt x="393" y="877"/>
                </a:lnTo>
                <a:lnTo>
                  <a:pt x="390" y="886"/>
                </a:lnTo>
                <a:lnTo>
                  <a:pt x="388" y="894"/>
                </a:lnTo>
                <a:lnTo>
                  <a:pt x="383" y="900"/>
                </a:lnTo>
                <a:lnTo>
                  <a:pt x="377" y="904"/>
                </a:lnTo>
                <a:lnTo>
                  <a:pt x="371" y="907"/>
                </a:lnTo>
                <a:lnTo>
                  <a:pt x="365" y="909"/>
                </a:lnTo>
                <a:lnTo>
                  <a:pt x="359" y="909"/>
                </a:lnTo>
                <a:lnTo>
                  <a:pt x="353" y="907"/>
                </a:lnTo>
                <a:lnTo>
                  <a:pt x="346" y="904"/>
                </a:lnTo>
                <a:lnTo>
                  <a:pt x="340" y="900"/>
                </a:lnTo>
                <a:lnTo>
                  <a:pt x="332" y="894"/>
                </a:lnTo>
                <a:lnTo>
                  <a:pt x="326" y="886"/>
                </a:lnTo>
                <a:lnTo>
                  <a:pt x="320" y="877"/>
                </a:lnTo>
                <a:lnTo>
                  <a:pt x="314" y="867"/>
                </a:lnTo>
                <a:lnTo>
                  <a:pt x="314" y="867"/>
                </a:lnTo>
                <a:lnTo>
                  <a:pt x="307" y="855"/>
                </a:lnTo>
                <a:lnTo>
                  <a:pt x="298" y="842"/>
                </a:lnTo>
                <a:lnTo>
                  <a:pt x="283" y="827"/>
                </a:lnTo>
                <a:lnTo>
                  <a:pt x="275" y="819"/>
                </a:lnTo>
                <a:lnTo>
                  <a:pt x="265" y="813"/>
                </a:lnTo>
                <a:lnTo>
                  <a:pt x="254" y="806"/>
                </a:lnTo>
                <a:lnTo>
                  <a:pt x="243" y="800"/>
                </a:lnTo>
                <a:lnTo>
                  <a:pt x="231" y="795"/>
                </a:lnTo>
                <a:lnTo>
                  <a:pt x="217" y="791"/>
                </a:lnTo>
                <a:lnTo>
                  <a:pt x="201" y="788"/>
                </a:lnTo>
                <a:lnTo>
                  <a:pt x="184" y="788"/>
                </a:lnTo>
                <a:lnTo>
                  <a:pt x="184" y="788"/>
                </a:lnTo>
                <a:lnTo>
                  <a:pt x="166" y="788"/>
                </a:lnTo>
                <a:lnTo>
                  <a:pt x="148" y="792"/>
                </a:lnTo>
                <a:lnTo>
                  <a:pt x="130" y="797"/>
                </a:lnTo>
                <a:lnTo>
                  <a:pt x="112" y="806"/>
                </a:lnTo>
                <a:lnTo>
                  <a:pt x="98" y="815"/>
                </a:lnTo>
                <a:lnTo>
                  <a:pt x="83" y="827"/>
                </a:lnTo>
                <a:lnTo>
                  <a:pt x="68" y="840"/>
                </a:lnTo>
                <a:lnTo>
                  <a:pt x="54" y="855"/>
                </a:lnTo>
                <a:lnTo>
                  <a:pt x="42" y="870"/>
                </a:lnTo>
                <a:lnTo>
                  <a:pt x="32" y="888"/>
                </a:lnTo>
                <a:lnTo>
                  <a:pt x="23" y="907"/>
                </a:lnTo>
                <a:lnTo>
                  <a:pt x="15" y="927"/>
                </a:lnTo>
                <a:lnTo>
                  <a:pt x="9" y="948"/>
                </a:lnTo>
                <a:lnTo>
                  <a:pt x="5" y="970"/>
                </a:lnTo>
                <a:lnTo>
                  <a:pt x="2" y="993"/>
                </a:lnTo>
                <a:lnTo>
                  <a:pt x="0" y="1016"/>
                </a:lnTo>
                <a:lnTo>
                  <a:pt x="0" y="1016"/>
                </a:lnTo>
                <a:lnTo>
                  <a:pt x="2" y="1040"/>
                </a:lnTo>
                <a:lnTo>
                  <a:pt x="5" y="1063"/>
                </a:lnTo>
                <a:lnTo>
                  <a:pt x="9" y="1085"/>
                </a:lnTo>
                <a:lnTo>
                  <a:pt x="15" y="1106"/>
                </a:lnTo>
                <a:lnTo>
                  <a:pt x="23" y="1126"/>
                </a:lnTo>
                <a:lnTo>
                  <a:pt x="32" y="1145"/>
                </a:lnTo>
                <a:lnTo>
                  <a:pt x="42" y="1163"/>
                </a:lnTo>
                <a:lnTo>
                  <a:pt x="54" y="1179"/>
                </a:lnTo>
                <a:lnTo>
                  <a:pt x="68" y="1193"/>
                </a:lnTo>
                <a:lnTo>
                  <a:pt x="83" y="1206"/>
                </a:lnTo>
                <a:lnTo>
                  <a:pt x="98" y="1218"/>
                </a:lnTo>
                <a:lnTo>
                  <a:pt x="112" y="1227"/>
                </a:lnTo>
                <a:lnTo>
                  <a:pt x="130" y="1236"/>
                </a:lnTo>
                <a:lnTo>
                  <a:pt x="148" y="1241"/>
                </a:lnTo>
                <a:lnTo>
                  <a:pt x="166" y="1245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7" y="1242"/>
                </a:lnTo>
                <a:lnTo>
                  <a:pt x="231" y="1239"/>
                </a:lnTo>
                <a:lnTo>
                  <a:pt x="243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5" y="1214"/>
                </a:lnTo>
                <a:lnTo>
                  <a:pt x="283" y="1206"/>
                </a:lnTo>
                <a:lnTo>
                  <a:pt x="298" y="1191"/>
                </a:lnTo>
                <a:lnTo>
                  <a:pt x="307" y="1178"/>
                </a:lnTo>
                <a:lnTo>
                  <a:pt x="314" y="1166"/>
                </a:lnTo>
                <a:lnTo>
                  <a:pt x="314" y="1166"/>
                </a:lnTo>
                <a:lnTo>
                  <a:pt x="320" y="1155"/>
                </a:lnTo>
                <a:lnTo>
                  <a:pt x="326" y="1147"/>
                </a:lnTo>
                <a:lnTo>
                  <a:pt x="332" y="1139"/>
                </a:lnTo>
                <a:lnTo>
                  <a:pt x="340" y="1133"/>
                </a:lnTo>
                <a:lnTo>
                  <a:pt x="346" y="1129"/>
                </a:lnTo>
                <a:lnTo>
                  <a:pt x="353" y="1126"/>
                </a:lnTo>
                <a:lnTo>
                  <a:pt x="359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3" y="1133"/>
                </a:lnTo>
                <a:lnTo>
                  <a:pt x="388" y="1139"/>
                </a:lnTo>
                <a:lnTo>
                  <a:pt x="390" y="1147"/>
                </a:lnTo>
                <a:lnTo>
                  <a:pt x="393" y="1155"/>
                </a:lnTo>
                <a:lnTo>
                  <a:pt x="395" y="1166"/>
                </a:lnTo>
                <a:lnTo>
                  <a:pt x="395" y="1178"/>
                </a:lnTo>
                <a:lnTo>
                  <a:pt x="395" y="1429"/>
                </a:lnTo>
                <a:lnTo>
                  <a:pt x="398" y="1429"/>
                </a:lnTo>
                <a:lnTo>
                  <a:pt x="398" y="1975"/>
                </a:lnTo>
                <a:lnTo>
                  <a:pt x="1199" y="1975"/>
                </a:lnTo>
                <a:lnTo>
                  <a:pt x="1199" y="1975"/>
                </a:lnTo>
                <a:lnTo>
                  <a:pt x="1211" y="1975"/>
                </a:lnTo>
                <a:lnTo>
                  <a:pt x="1220" y="1973"/>
                </a:lnTo>
                <a:lnTo>
                  <a:pt x="1229" y="1970"/>
                </a:lnTo>
                <a:lnTo>
                  <a:pt x="1237" y="1967"/>
                </a:lnTo>
                <a:lnTo>
                  <a:pt x="1242" y="1963"/>
                </a:lnTo>
                <a:lnTo>
                  <a:pt x="1247" y="1957"/>
                </a:lnTo>
                <a:lnTo>
                  <a:pt x="1250" y="1951"/>
                </a:lnTo>
                <a:lnTo>
                  <a:pt x="1251" y="1945"/>
                </a:lnTo>
                <a:lnTo>
                  <a:pt x="1251" y="1939"/>
                </a:lnTo>
                <a:lnTo>
                  <a:pt x="1250" y="1933"/>
                </a:lnTo>
                <a:lnTo>
                  <a:pt x="1247" y="1925"/>
                </a:lnTo>
                <a:lnTo>
                  <a:pt x="1242" y="1919"/>
                </a:lnTo>
                <a:lnTo>
                  <a:pt x="1238" y="1912"/>
                </a:lnTo>
                <a:lnTo>
                  <a:pt x="1231" y="1906"/>
                </a:lnTo>
                <a:lnTo>
                  <a:pt x="1222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8" y="1886"/>
                </a:lnTo>
                <a:lnTo>
                  <a:pt x="1186" y="1878"/>
                </a:lnTo>
                <a:lnTo>
                  <a:pt x="1171" y="1863"/>
                </a:lnTo>
                <a:lnTo>
                  <a:pt x="1163" y="1855"/>
                </a:lnTo>
                <a:lnTo>
                  <a:pt x="1156" y="1845"/>
                </a:lnTo>
                <a:lnTo>
                  <a:pt x="1150" y="1834"/>
                </a:lnTo>
                <a:lnTo>
                  <a:pt x="1142" y="1822"/>
                </a:lnTo>
                <a:lnTo>
                  <a:pt x="1138" y="1810"/>
                </a:lnTo>
                <a:lnTo>
                  <a:pt x="1133" y="1797"/>
                </a:lnTo>
                <a:lnTo>
                  <a:pt x="1132" y="1780"/>
                </a:lnTo>
                <a:lnTo>
                  <a:pt x="1130" y="1764"/>
                </a:lnTo>
                <a:lnTo>
                  <a:pt x="1130" y="1764"/>
                </a:lnTo>
                <a:lnTo>
                  <a:pt x="1132" y="1746"/>
                </a:lnTo>
                <a:lnTo>
                  <a:pt x="1135" y="1728"/>
                </a:lnTo>
                <a:lnTo>
                  <a:pt x="1141" y="1710"/>
                </a:lnTo>
                <a:lnTo>
                  <a:pt x="1148" y="1692"/>
                </a:lnTo>
                <a:lnTo>
                  <a:pt x="1159" y="1677"/>
                </a:lnTo>
                <a:lnTo>
                  <a:pt x="1169" y="1662"/>
                </a:lnTo>
                <a:lnTo>
                  <a:pt x="1183" y="1647"/>
                </a:lnTo>
                <a:lnTo>
                  <a:pt x="1198" y="1634"/>
                </a:lnTo>
                <a:lnTo>
                  <a:pt x="1214" y="1622"/>
                </a:lnTo>
                <a:lnTo>
                  <a:pt x="1232" y="1611"/>
                </a:lnTo>
                <a:lnTo>
                  <a:pt x="1250" y="1602"/>
                </a:lnTo>
                <a:lnTo>
                  <a:pt x="1271" y="1595"/>
                </a:lnTo>
                <a:lnTo>
                  <a:pt x="1292" y="1589"/>
                </a:lnTo>
                <a:lnTo>
                  <a:pt x="1314" y="1585"/>
                </a:lnTo>
                <a:lnTo>
                  <a:pt x="1337" y="1582"/>
                </a:lnTo>
                <a:lnTo>
                  <a:pt x="1361" y="1580"/>
                </a:lnTo>
                <a:lnTo>
                  <a:pt x="1361" y="1580"/>
                </a:lnTo>
                <a:lnTo>
                  <a:pt x="1383" y="1582"/>
                </a:lnTo>
                <a:lnTo>
                  <a:pt x="1405" y="1585"/>
                </a:lnTo>
                <a:lnTo>
                  <a:pt x="1428" y="1589"/>
                </a:lnTo>
                <a:lnTo>
                  <a:pt x="1449" y="1595"/>
                </a:lnTo>
                <a:lnTo>
                  <a:pt x="1470" y="1602"/>
                </a:lnTo>
                <a:lnTo>
                  <a:pt x="1488" y="1611"/>
                </a:lnTo>
                <a:lnTo>
                  <a:pt x="1506" y="1622"/>
                </a:lnTo>
                <a:lnTo>
                  <a:pt x="1522" y="1634"/>
                </a:lnTo>
                <a:lnTo>
                  <a:pt x="1537" y="1647"/>
                </a:lnTo>
                <a:lnTo>
                  <a:pt x="1550" y="1662"/>
                </a:lnTo>
                <a:lnTo>
                  <a:pt x="1561" y="1677"/>
                </a:lnTo>
                <a:lnTo>
                  <a:pt x="1571" y="1692"/>
                </a:lnTo>
                <a:lnTo>
                  <a:pt x="1579" y="1710"/>
                </a:lnTo>
                <a:lnTo>
                  <a:pt x="1585" y="1728"/>
                </a:lnTo>
                <a:lnTo>
                  <a:pt x="1588" y="1746"/>
                </a:lnTo>
                <a:lnTo>
                  <a:pt x="1589" y="1764"/>
                </a:lnTo>
                <a:lnTo>
                  <a:pt x="1589" y="1764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>
              <a:defRPr/>
            </a:pPr>
            <a:r>
              <a:rPr lang="en-GB" sz="1600" b="1" dirty="0" smtClean="0"/>
              <a:t>Performance Management</a:t>
            </a:r>
            <a:endParaRPr lang="en-GB" sz="1600" b="1" dirty="0"/>
          </a:p>
        </p:txBody>
      </p:sp>
      <p:sp>
        <p:nvSpPr>
          <p:cNvPr id="7" name="Freeform 13"/>
          <p:cNvSpPr>
            <a:spLocks/>
          </p:cNvSpPr>
          <p:nvPr/>
        </p:nvSpPr>
        <p:spPr bwMode="auto">
          <a:xfrm>
            <a:off x="6386513" y="4979675"/>
            <a:ext cx="1570037" cy="1885950"/>
          </a:xfrm>
          <a:custGeom>
            <a:avLst/>
            <a:gdLst>
              <a:gd name="T0" fmla="*/ 179 w 1976"/>
              <a:gd name="T1" fmla="*/ 1584 h 2375"/>
              <a:gd name="T2" fmla="*/ 130 w 1976"/>
              <a:gd name="T3" fmla="*/ 1563 h 2375"/>
              <a:gd name="T4" fmla="*/ 88 w 1976"/>
              <a:gd name="T5" fmla="*/ 1520 h 2375"/>
              <a:gd name="T6" fmla="*/ 70 w 1976"/>
              <a:gd name="T7" fmla="*/ 1489 h 2375"/>
              <a:gd name="T8" fmla="*/ 43 w 1976"/>
              <a:gd name="T9" fmla="*/ 1468 h 2375"/>
              <a:gd name="T10" fmla="*/ 18 w 1976"/>
              <a:gd name="T11" fmla="*/ 1472 h 2375"/>
              <a:gd name="T12" fmla="*/ 1 w 1976"/>
              <a:gd name="T13" fmla="*/ 1498 h 2375"/>
              <a:gd name="T14" fmla="*/ 1976 w 1976"/>
              <a:gd name="T15" fmla="*/ 2375 h 2375"/>
              <a:gd name="T16" fmla="*/ 1120 w 1976"/>
              <a:gd name="T17" fmla="*/ 394 h 2375"/>
              <a:gd name="T18" fmla="*/ 1088 w 1976"/>
              <a:gd name="T19" fmla="*/ 390 h 2375"/>
              <a:gd name="T20" fmla="*/ 1069 w 1976"/>
              <a:gd name="T21" fmla="*/ 370 h 2375"/>
              <a:gd name="T22" fmla="*/ 1070 w 1976"/>
              <a:gd name="T23" fmla="*/ 345 h 2375"/>
              <a:gd name="T24" fmla="*/ 1097 w 1976"/>
              <a:gd name="T25" fmla="*/ 318 h 2375"/>
              <a:gd name="T26" fmla="*/ 1133 w 1976"/>
              <a:gd name="T27" fmla="*/ 296 h 2375"/>
              <a:gd name="T28" fmla="*/ 1169 w 1976"/>
              <a:gd name="T29" fmla="*/ 254 h 2375"/>
              <a:gd name="T30" fmla="*/ 1187 w 1976"/>
              <a:gd name="T31" fmla="*/ 200 h 2375"/>
              <a:gd name="T32" fmla="*/ 1184 w 1976"/>
              <a:gd name="T33" fmla="*/ 146 h 2375"/>
              <a:gd name="T34" fmla="*/ 1149 w 1976"/>
              <a:gd name="T35" fmla="*/ 80 h 2375"/>
              <a:gd name="T36" fmla="*/ 1087 w 1976"/>
              <a:gd name="T37" fmla="*/ 31 h 2375"/>
              <a:gd name="T38" fmla="*/ 1004 w 1976"/>
              <a:gd name="T39" fmla="*/ 3 h 2375"/>
              <a:gd name="T40" fmla="*/ 936 w 1976"/>
              <a:gd name="T41" fmla="*/ 1 h 2375"/>
              <a:gd name="T42" fmla="*/ 849 w 1976"/>
              <a:gd name="T43" fmla="*/ 22 h 2375"/>
              <a:gd name="T44" fmla="*/ 782 w 1976"/>
              <a:gd name="T45" fmla="*/ 67 h 2375"/>
              <a:gd name="T46" fmla="*/ 740 w 1976"/>
              <a:gd name="T47" fmla="*/ 130 h 2375"/>
              <a:gd name="T48" fmla="*/ 729 w 1976"/>
              <a:gd name="T49" fmla="*/ 184 h 2375"/>
              <a:gd name="T50" fmla="*/ 741 w 1976"/>
              <a:gd name="T51" fmla="*/ 242 h 2375"/>
              <a:gd name="T52" fmla="*/ 770 w 1976"/>
              <a:gd name="T53" fmla="*/ 282 h 2375"/>
              <a:gd name="T54" fmla="*/ 810 w 1976"/>
              <a:gd name="T55" fmla="*/ 314 h 2375"/>
              <a:gd name="T56" fmla="*/ 841 w 1976"/>
              <a:gd name="T57" fmla="*/ 338 h 2375"/>
              <a:gd name="T58" fmla="*/ 850 w 1976"/>
              <a:gd name="T59" fmla="*/ 364 h 2375"/>
              <a:gd name="T60" fmla="*/ 836 w 1976"/>
              <a:gd name="T61" fmla="*/ 385 h 2375"/>
              <a:gd name="T62" fmla="*/ 798 w 1976"/>
              <a:gd name="T63" fmla="*/ 394 h 2375"/>
              <a:gd name="T64" fmla="*/ 0 w 1976"/>
              <a:gd name="T65" fmla="*/ 1199 h 2375"/>
              <a:gd name="T66" fmla="*/ 4 w 1976"/>
              <a:gd name="T67" fmla="*/ 1228 h 2375"/>
              <a:gd name="T68" fmla="*/ 24 w 1976"/>
              <a:gd name="T69" fmla="*/ 1249 h 2375"/>
              <a:gd name="T70" fmla="*/ 49 w 1976"/>
              <a:gd name="T71" fmla="*/ 1246 h 2375"/>
              <a:gd name="T72" fmla="*/ 76 w 1976"/>
              <a:gd name="T73" fmla="*/ 1219 h 2375"/>
              <a:gd name="T74" fmla="*/ 99 w 1976"/>
              <a:gd name="T75" fmla="*/ 1185 h 2375"/>
              <a:gd name="T76" fmla="*/ 140 w 1976"/>
              <a:gd name="T77" fmla="*/ 1148 h 2375"/>
              <a:gd name="T78" fmla="*/ 194 w 1976"/>
              <a:gd name="T79" fmla="*/ 1130 h 2375"/>
              <a:gd name="T80" fmla="*/ 248 w 1976"/>
              <a:gd name="T81" fmla="*/ 1134 h 2375"/>
              <a:gd name="T82" fmla="*/ 314 w 1976"/>
              <a:gd name="T83" fmla="*/ 1169 h 2375"/>
              <a:gd name="T84" fmla="*/ 363 w 1976"/>
              <a:gd name="T85" fmla="*/ 1230 h 2375"/>
              <a:gd name="T86" fmla="*/ 392 w 1976"/>
              <a:gd name="T87" fmla="*/ 1312 h 2375"/>
              <a:gd name="T88" fmla="*/ 393 w 1976"/>
              <a:gd name="T89" fmla="*/ 1382 h 2375"/>
              <a:gd name="T90" fmla="*/ 372 w 1976"/>
              <a:gd name="T91" fmla="*/ 1468 h 2375"/>
              <a:gd name="T92" fmla="*/ 327 w 1976"/>
              <a:gd name="T93" fmla="*/ 1536 h 2375"/>
              <a:gd name="T94" fmla="*/ 265 w 1976"/>
              <a:gd name="T95" fmla="*/ 1578 h 2375"/>
              <a:gd name="T96" fmla="*/ 211 w 1976"/>
              <a:gd name="T97" fmla="*/ 1589 h 2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76" h="2375">
                <a:moveTo>
                  <a:pt x="211" y="1589"/>
                </a:moveTo>
                <a:lnTo>
                  <a:pt x="211" y="1589"/>
                </a:lnTo>
                <a:lnTo>
                  <a:pt x="194" y="1587"/>
                </a:lnTo>
                <a:lnTo>
                  <a:pt x="179" y="1584"/>
                </a:lnTo>
                <a:lnTo>
                  <a:pt x="164" y="1581"/>
                </a:lnTo>
                <a:lnTo>
                  <a:pt x="152" y="1575"/>
                </a:lnTo>
                <a:lnTo>
                  <a:pt x="140" y="1569"/>
                </a:lnTo>
                <a:lnTo>
                  <a:pt x="130" y="1563"/>
                </a:lnTo>
                <a:lnTo>
                  <a:pt x="121" y="1556"/>
                </a:lnTo>
                <a:lnTo>
                  <a:pt x="112" y="1548"/>
                </a:lnTo>
                <a:lnTo>
                  <a:pt x="99" y="1533"/>
                </a:lnTo>
                <a:lnTo>
                  <a:pt x="88" y="1520"/>
                </a:lnTo>
                <a:lnTo>
                  <a:pt x="81" y="1508"/>
                </a:lnTo>
                <a:lnTo>
                  <a:pt x="81" y="1508"/>
                </a:lnTo>
                <a:lnTo>
                  <a:pt x="76" y="1498"/>
                </a:lnTo>
                <a:lnTo>
                  <a:pt x="70" y="1489"/>
                </a:lnTo>
                <a:lnTo>
                  <a:pt x="63" y="1481"/>
                </a:lnTo>
                <a:lnTo>
                  <a:pt x="57" y="1475"/>
                </a:lnTo>
                <a:lnTo>
                  <a:pt x="49" y="1471"/>
                </a:lnTo>
                <a:lnTo>
                  <a:pt x="43" y="1468"/>
                </a:lnTo>
                <a:lnTo>
                  <a:pt x="36" y="1468"/>
                </a:lnTo>
                <a:lnTo>
                  <a:pt x="30" y="1468"/>
                </a:lnTo>
                <a:lnTo>
                  <a:pt x="24" y="1469"/>
                </a:lnTo>
                <a:lnTo>
                  <a:pt x="18" y="1472"/>
                </a:lnTo>
                <a:lnTo>
                  <a:pt x="13" y="1477"/>
                </a:lnTo>
                <a:lnTo>
                  <a:pt x="9" y="1483"/>
                </a:lnTo>
                <a:lnTo>
                  <a:pt x="4" y="1489"/>
                </a:lnTo>
                <a:lnTo>
                  <a:pt x="1" y="1498"/>
                </a:lnTo>
                <a:lnTo>
                  <a:pt x="0" y="1508"/>
                </a:lnTo>
                <a:lnTo>
                  <a:pt x="0" y="1520"/>
                </a:lnTo>
                <a:lnTo>
                  <a:pt x="0" y="2375"/>
                </a:lnTo>
                <a:lnTo>
                  <a:pt x="1976" y="2375"/>
                </a:lnTo>
                <a:lnTo>
                  <a:pt x="1976" y="396"/>
                </a:lnTo>
                <a:lnTo>
                  <a:pt x="1522" y="396"/>
                </a:lnTo>
                <a:lnTo>
                  <a:pt x="1522" y="394"/>
                </a:lnTo>
                <a:lnTo>
                  <a:pt x="1120" y="394"/>
                </a:lnTo>
                <a:lnTo>
                  <a:pt x="1120" y="394"/>
                </a:lnTo>
                <a:lnTo>
                  <a:pt x="1108" y="394"/>
                </a:lnTo>
                <a:lnTo>
                  <a:pt x="1097" y="393"/>
                </a:lnTo>
                <a:lnTo>
                  <a:pt x="1088" y="390"/>
                </a:lnTo>
                <a:lnTo>
                  <a:pt x="1082" y="385"/>
                </a:lnTo>
                <a:lnTo>
                  <a:pt x="1076" y="381"/>
                </a:lnTo>
                <a:lnTo>
                  <a:pt x="1072" y="376"/>
                </a:lnTo>
                <a:lnTo>
                  <a:pt x="1069" y="370"/>
                </a:lnTo>
                <a:lnTo>
                  <a:pt x="1067" y="364"/>
                </a:lnTo>
                <a:lnTo>
                  <a:pt x="1067" y="358"/>
                </a:lnTo>
                <a:lnTo>
                  <a:pt x="1067" y="351"/>
                </a:lnTo>
                <a:lnTo>
                  <a:pt x="1070" y="345"/>
                </a:lnTo>
                <a:lnTo>
                  <a:pt x="1075" y="338"/>
                </a:lnTo>
                <a:lnTo>
                  <a:pt x="1081" y="332"/>
                </a:lnTo>
                <a:lnTo>
                  <a:pt x="1088" y="324"/>
                </a:lnTo>
                <a:lnTo>
                  <a:pt x="1097" y="318"/>
                </a:lnTo>
                <a:lnTo>
                  <a:pt x="1108" y="314"/>
                </a:lnTo>
                <a:lnTo>
                  <a:pt x="1108" y="314"/>
                </a:lnTo>
                <a:lnTo>
                  <a:pt x="1120" y="306"/>
                </a:lnTo>
                <a:lnTo>
                  <a:pt x="1133" y="296"/>
                </a:lnTo>
                <a:lnTo>
                  <a:pt x="1148" y="282"/>
                </a:lnTo>
                <a:lnTo>
                  <a:pt x="1155" y="273"/>
                </a:lnTo>
                <a:lnTo>
                  <a:pt x="1163" y="264"/>
                </a:lnTo>
                <a:lnTo>
                  <a:pt x="1169" y="254"/>
                </a:lnTo>
                <a:lnTo>
                  <a:pt x="1175" y="242"/>
                </a:lnTo>
                <a:lnTo>
                  <a:pt x="1181" y="230"/>
                </a:lnTo>
                <a:lnTo>
                  <a:pt x="1184" y="215"/>
                </a:lnTo>
                <a:lnTo>
                  <a:pt x="1187" y="200"/>
                </a:lnTo>
                <a:lnTo>
                  <a:pt x="1188" y="184"/>
                </a:lnTo>
                <a:lnTo>
                  <a:pt x="1188" y="184"/>
                </a:lnTo>
                <a:lnTo>
                  <a:pt x="1187" y="166"/>
                </a:lnTo>
                <a:lnTo>
                  <a:pt x="1184" y="146"/>
                </a:lnTo>
                <a:lnTo>
                  <a:pt x="1178" y="130"/>
                </a:lnTo>
                <a:lnTo>
                  <a:pt x="1170" y="112"/>
                </a:lnTo>
                <a:lnTo>
                  <a:pt x="1160" y="95"/>
                </a:lnTo>
                <a:lnTo>
                  <a:pt x="1149" y="80"/>
                </a:lnTo>
                <a:lnTo>
                  <a:pt x="1136" y="67"/>
                </a:lnTo>
                <a:lnTo>
                  <a:pt x="1121" y="53"/>
                </a:lnTo>
                <a:lnTo>
                  <a:pt x="1105" y="42"/>
                </a:lnTo>
                <a:lnTo>
                  <a:pt x="1087" y="31"/>
                </a:lnTo>
                <a:lnTo>
                  <a:pt x="1067" y="22"/>
                </a:lnTo>
                <a:lnTo>
                  <a:pt x="1048" y="15"/>
                </a:lnTo>
                <a:lnTo>
                  <a:pt x="1027" y="7"/>
                </a:lnTo>
                <a:lnTo>
                  <a:pt x="1004" y="3"/>
                </a:lnTo>
                <a:lnTo>
                  <a:pt x="982" y="1"/>
                </a:lnTo>
                <a:lnTo>
                  <a:pt x="958" y="0"/>
                </a:lnTo>
                <a:lnTo>
                  <a:pt x="958" y="0"/>
                </a:lnTo>
                <a:lnTo>
                  <a:pt x="936" y="1"/>
                </a:lnTo>
                <a:lnTo>
                  <a:pt x="912" y="3"/>
                </a:lnTo>
                <a:lnTo>
                  <a:pt x="891" y="7"/>
                </a:lnTo>
                <a:lnTo>
                  <a:pt x="870" y="15"/>
                </a:lnTo>
                <a:lnTo>
                  <a:pt x="849" y="22"/>
                </a:lnTo>
                <a:lnTo>
                  <a:pt x="830" y="31"/>
                </a:lnTo>
                <a:lnTo>
                  <a:pt x="813" y="42"/>
                </a:lnTo>
                <a:lnTo>
                  <a:pt x="797" y="53"/>
                </a:lnTo>
                <a:lnTo>
                  <a:pt x="782" y="67"/>
                </a:lnTo>
                <a:lnTo>
                  <a:pt x="768" y="80"/>
                </a:lnTo>
                <a:lnTo>
                  <a:pt x="756" y="95"/>
                </a:lnTo>
                <a:lnTo>
                  <a:pt x="747" y="112"/>
                </a:lnTo>
                <a:lnTo>
                  <a:pt x="740" y="130"/>
                </a:lnTo>
                <a:lnTo>
                  <a:pt x="734" y="146"/>
                </a:lnTo>
                <a:lnTo>
                  <a:pt x="731" y="166"/>
                </a:lnTo>
                <a:lnTo>
                  <a:pt x="729" y="184"/>
                </a:lnTo>
                <a:lnTo>
                  <a:pt x="729" y="184"/>
                </a:lnTo>
                <a:lnTo>
                  <a:pt x="729" y="200"/>
                </a:lnTo>
                <a:lnTo>
                  <a:pt x="732" y="215"/>
                </a:lnTo>
                <a:lnTo>
                  <a:pt x="737" y="230"/>
                </a:lnTo>
                <a:lnTo>
                  <a:pt x="741" y="242"/>
                </a:lnTo>
                <a:lnTo>
                  <a:pt x="747" y="254"/>
                </a:lnTo>
                <a:lnTo>
                  <a:pt x="755" y="264"/>
                </a:lnTo>
                <a:lnTo>
                  <a:pt x="762" y="273"/>
                </a:lnTo>
                <a:lnTo>
                  <a:pt x="770" y="282"/>
                </a:lnTo>
                <a:lnTo>
                  <a:pt x="785" y="296"/>
                </a:lnTo>
                <a:lnTo>
                  <a:pt x="797" y="306"/>
                </a:lnTo>
                <a:lnTo>
                  <a:pt x="810" y="314"/>
                </a:lnTo>
                <a:lnTo>
                  <a:pt x="810" y="314"/>
                </a:lnTo>
                <a:lnTo>
                  <a:pt x="819" y="318"/>
                </a:lnTo>
                <a:lnTo>
                  <a:pt x="828" y="324"/>
                </a:lnTo>
                <a:lnTo>
                  <a:pt x="836" y="332"/>
                </a:lnTo>
                <a:lnTo>
                  <a:pt x="841" y="338"/>
                </a:lnTo>
                <a:lnTo>
                  <a:pt x="846" y="345"/>
                </a:lnTo>
                <a:lnTo>
                  <a:pt x="849" y="351"/>
                </a:lnTo>
                <a:lnTo>
                  <a:pt x="850" y="358"/>
                </a:lnTo>
                <a:lnTo>
                  <a:pt x="850" y="364"/>
                </a:lnTo>
                <a:lnTo>
                  <a:pt x="849" y="370"/>
                </a:lnTo>
                <a:lnTo>
                  <a:pt x="846" y="376"/>
                </a:lnTo>
                <a:lnTo>
                  <a:pt x="841" y="381"/>
                </a:lnTo>
                <a:lnTo>
                  <a:pt x="836" y="385"/>
                </a:lnTo>
                <a:lnTo>
                  <a:pt x="828" y="390"/>
                </a:lnTo>
                <a:lnTo>
                  <a:pt x="819" y="393"/>
                </a:lnTo>
                <a:lnTo>
                  <a:pt x="809" y="394"/>
                </a:lnTo>
                <a:lnTo>
                  <a:pt x="798" y="394"/>
                </a:lnTo>
                <a:lnTo>
                  <a:pt x="547" y="394"/>
                </a:lnTo>
                <a:lnTo>
                  <a:pt x="547" y="396"/>
                </a:lnTo>
                <a:lnTo>
                  <a:pt x="0" y="396"/>
                </a:lnTo>
                <a:lnTo>
                  <a:pt x="0" y="1199"/>
                </a:lnTo>
                <a:lnTo>
                  <a:pt x="0" y="1199"/>
                </a:lnTo>
                <a:lnTo>
                  <a:pt x="0" y="1209"/>
                </a:lnTo>
                <a:lnTo>
                  <a:pt x="1" y="1219"/>
                </a:lnTo>
                <a:lnTo>
                  <a:pt x="4" y="1228"/>
                </a:lnTo>
                <a:lnTo>
                  <a:pt x="9" y="1236"/>
                </a:lnTo>
                <a:lnTo>
                  <a:pt x="13" y="1242"/>
                </a:lnTo>
                <a:lnTo>
                  <a:pt x="18" y="1246"/>
                </a:lnTo>
                <a:lnTo>
                  <a:pt x="24" y="1249"/>
                </a:lnTo>
                <a:lnTo>
                  <a:pt x="30" y="1251"/>
                </a:lnTo>
                <a:lnTo>
                  <a:pt x="36" y="1251"/>
                </a:lnTo>
                <a:lnTo>
                  <a:pt x="43" y="1249"/>
                </a:lnTo>
                <a:lnTo>
                  <a:pt x="49" y="1246"/>
                </a:lnTo>
                <a:lnTo>
                  <a:pt x="57" y="1242"/>
                </a:lnTo>
                <a:lnTo>
                  <a:pt x="63" y="1236"/>
                </a:lnTo>
                <a:lnTo>
                  <a:pt x="70" y="1228"/>
                </a:lnTo>
                <a:lnTo>
                  <a:pt x="76" y="1219"/>
                </a:lnTo>
                <a:lnTo>
                  <a:pt x="81" y="1211"/>
                </a:lnTo>
                <a:lnTo>
                  <a:pt x="81" y="1211"/>
                </a:lnTo>
                <a:lnTo>
                  <a:pt x="88" y="1197"/>
                </a:lnTo>
                <a:lnTo>
                  <a:pt x="99" y="1185"/>
                </a:lnTo>
                <a:lnTo>
                  <a:pt x="112" y="1170"/>
                </a:lnTo>
                <a:lnTo>
                  <a:pt x="121" y="1163"/>
                </a:lnTo>
                <a:lnTo>
                  <a:pt x="130" y="1155"/>
                </a:lnTo>
                <a:lnTo>
                  <a:pt x="140" y="1148"/>
                </a:lnTo>
                <a:lnTo>
                  <a:pt x="152" y="1142"/>
                </a:lnTo>
                <a:lnTo>
                  <a:pt x="164" y="1137"/>
                </a:lnTo>
                <a:lnTo>
                  <a:pt x="179" y="1133"/>
                </a:lnTo>
                <a:lnTo>
                  <a:pt x="194" y="1130"/>
                </a:lnTo>
                <a:lnTo>
                  <a:pt x="211" y="1130"/>
                </a:lnTo>
                <a:lnTo>
                  <a:pt x="211" y="1130"/>
                </a:lnTo>
                <a:lnTo>
                  <a:pt x="229" y="1131"/>
                </a:lnTo>
                <a:lnTo>
                  <a:pt x="248" y="1134"/>
                </a:lnTo>
                <a:lnTo>
                  <a:pt x="265" y="1140"/>
                </a:lnTo>
                <a:lnTo>
                  <a:pt x="282" y="1148"/>
                </a:lnTo>
                <a:lnTo>
                  <a:pt x="299" y="1157"/>
                </a:lnTo>
                <a:lnTo>
                  <a:pt x="314" y="1169"/>
                </a:lnTo>
                <a:lnTo>
                  <a:pt x="327" y="1182"/>
                </a:lnTo>
                <a:lnTo>
                  <a:pt x="341" y="1197"/>
                </a:lnTo>
                <a:lnTo>
                  <a:pt x="353" y="1214"/>
                </a:lnTo>
                <a:lnTo>
                  <a:pt x="363" y="1230"/>
                </a:lnTo>
                <a:lnTo>
                  <a:pt x="372" y="1249"/>
                </a:lnTo>
                <a:lnTo>
                  <a:pt x="380" y="1270"/>
                </a:lnTo>
                <a:lnTo>
                  <a:pt x="387" y="1291"/>
                </a:lnTo>
                <a:lnTo>
                  <a:pt x="392" y="1312"/>
                </a:lnTo>
                <a:lnTo>
                  <a:pt x="393" y="1336"/>
                </a:lnTo>
                <a:lnTo>
                  <a:pt x="395" y="1359"/>
                </a:lnTo>
                <a:lnTo>
                  <a:pt x="395" y="1359"/>
                </a:lnTo>
                <a:lnTo>
                  <a:pt x="393" y="1382"/>
                </a:lnTo>
                <a:lnTo>
                  <a:pt x="392" y="1405"/>
                </a:lnTo>
                <a:lnTo>
                  <a:pt x="387" y="1427"/>
                </a:lnTo>
                <a:lnTo>
                  <a:pt x="380" y="1448"/>
                </a:lnTo>
                <a:lnTo>
                  <a:pt x="372" y="1468"/>
                </a:lnTo>
                <a:lnTo>
                  <a:pt x="363" y="1487"/>
                </a:lnTo>
                <a:lnTo>
                  <a:pt x="353" y="1505"/>
                </a:lnTo>
                <a:lnTo>
                  <a:pt x="341" y="1521"/>
                </a:lnTo>
                <a:lnTo>
                  <a:pt x="327" y="1536"/>
                </a:lnTo>
                <a:lnTo>
                  <a:pt x="314" y="1548"/>
                </a:lnTo>
                <a:lnTo>
                  <a:pt x="299" y="1560"/>
                </a:lnTo>
                <a:lnTo>
                  <a:pt x="282" y="1571"/>
                </a:lnTo>
                <a:lnTo>
                  <a:pt x="265" y="1578"/>
                </a:lnTo>
                <a:lnTo>
                  <a:pt x="248" y="1584"/>
                </a:lnTo>
                <a:lnTo>
                  <a:pt x="229" y="1587"/>
                </a:lnTo>
                <a:lnTo>
                  <a:pt x="211" y="1589"/>
                </a:lnTo>
                <a:lnTo>
                  <a:pt x="211" y="158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GB" sz="1600" b="1" dirty="0" smtClean="0"/>
          </a:p>
          <a:p>
            <a:pPr algn="ctr"/>
            <a:r>
              <a:rPr lang="en-GB" sz="1600" b="1" dirty="0" smtClean="0"/>
              <a:t>Approve </a:t>
            </a:r>
            <a:r>
              <a:rPr lang="en-GB" sz="1600" b="1" dirty="0"/>
              <a:t>Electronic Time Requests</a:t>
            </a: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4497388" y="3731900"/>
            <a:ext cx="2200275" cy="1568450"/>
          </a:xfrm>
          <a:custGeom>
            <a:avLst/>
            <a:gdLst>
              <a:gd name="T0" fmla="*/ 2529 w 2773"/>
              <a:gd name="T1" fmla="*/ 743 h 1976"/>
              <a:gd name="T2" fmla="*/ 2466 w 2773"/>
              <a:gd name="T3" fmla="*/ 798 h 1976"/>
              <a:gd name="T4" fmla="*/ 2421 w 2773"/>
              <a:gd name="T5" fmla="*/ 849 h 1976"/>
              <a:gd name="T6" fmla="*/ 2382 w 2773"/>
              <a:gd name="T7" fmla="*/ 831 h 1976"/>
              <a:gd name="T8" fmla="*/ 2375 w 2773"/>
              <a:gd name="T9" fmla="*/ 0 h 1976"/>
              <a:gd name="T10" fmla="*/ 1536 w 2773"/>
              <a:gd name="T11" fmla="*/ 9 h 1976"/>
              <a:gd name="T12" fmla="*/ 1523 w 2773"/>
              <a:gd name="T13" fmla="*/ 43 h 1976"/>
              <a:gd name="T14" fmla="*/ 1562 w 2773"/>
              <a:gd name="T15" fmla="*/ 82 h 1976"/>
              <a:gd name="T16" fmla="*/ 1617 w 2773"/>
              <a:gd name="T17" fmla="*/ 130 h 1976"/>
              <a:gd name="T18" fmla="*/ 1643 w 2773"/>
              <a:gd name="T19" fmla="*/ 210 h 1976"/>
              <a:gd name="T20" fmla="*/ 1614 w 2773"/>
              <a:gd name="T21" fmla="*/ 299 h 1976"/>
              <a:gd name="T22" fmla="*/ 1521 w 2773"/>
              <a:gd name="T23" fmla="*/ 373 h 1976"/>
              <a:gd name="T24" fmla="*/ 1412 w 2773"/>
              <a:gd name="T25" fmla="*/ 396 h 1976"/>
              <a:gd name="T26" fmla="*/ 1284 w 2773"/>
              <a:gd name="T27" fmla="*/ 363 h 1976"/>
              <a:gd name="T28" fmla="*/ 1202 w 2773"/>
              <a:gd name="T29" fmla="*/ 282 h 1976"/>
              <a:gd name="T30" fmla="*/ 1184 w 2773"/>
              <a:gd name="T31" fmla="*/ 194 h 1976"/>
              <a:gd name="T32" fmla="*/ 1217 w 2773"/>
              <a:gd name="T33" fmla="*/ 121 h 1976"/>
              <a:gd name="T34" fmla="*/ 1275 w 2773"/>
              <a:gd name="T35" fmla="*/ 76 h 1976"/>
              <a:gd name="T36" fmla="*/ 1305 w 2773"/>
              <a:gd name="T37" fmla="*/ 37 h 1976"/>
              <a:gd name="T38" fmla="*/ 1282 w 2773"/>
              <a:gd name="T39" fmla="*/ 6 h 1976"/>
              <a:gd name="T40" fmla="*/ 394 w 2773"/>
              <a:gd name="T41" fmla="*/ 454 h 1976"/>
              <a:gd name="T42" fmla="*/ 384 w 2773"/>
              <a:gd name="T43" fmla="*/ 897 h 1976"/>
              <a:gd name="T44" fmla="*/ 341 w 2773"/>
              <a:gd name="T45" fmla="*/ 903 h 1976"/>
              <a:gd name="T46" fmla="*/ 296 w 2773"/>
              <a:gd name="T47" fmla="*/ 843 h 1976"/>
              <a:gd name="T48" fmla="*/ 230 w 2773"/>
              <a:gd name="T49" fmla="*/ 795 h 1976"/>
              <a:gd name="T50" fmla="*/ 146 w 2773"/>
              <a:gd name="T51" fmla="*/ 792 h 1976"/>
              <a:gd name="T52" fmla="*/ 54 w 2773"/>
              <a:gd name="T53" fmla="*/ 855 h 1976"/>
              <a:gd name="T54" fmla="*/ 3 w 2773"/>
              <a:gd name="T55" fmla="*/ 971 h 1976"/>
              <a:gd name="T56" fmla="*/ 7 w 2773"/>
              <a:gd name="T57" fmla="*/ 1085 h 1976"/>
              <a:gd name="T58" fmla="*/ 67 w 2773"/>
              <a:gd name="T59" fmla="*/ 1194 h 1976"/>
              <a:gd name="T60" fmla="*/ 166 w 2773"/>
              <a:gd name="T61" fmla="*/ 1245 h 1976"/>
              <a:gd name="T62" fmla="*/ 242 w 2773"/>
              <a:gd name="T63" fmla="*/ 1234 h 1976"/>
              <a:gd name="T64" fmla="*/ 306 w 2773"/>
              <a:gd name="T65" fmla="*/ 1179 h 1976"/>
              <a:gd name="T66" fmla="*/ 350 w 2773"/>
              <a:gd name="T67" fmla="*/ 1127 h 1976"/>
              <a:gd name="T68" fmla="*/ 388 w 2773"/>
              <a:gd name="T69" fmla="*/ 1145 h 1976"/>
              <a:gd name="T70" fmla="*/ 396 w 2773"/>
              <a:gd name="T71" fmla="*/ 1976 h 1976"/>
              <a:gd name="T72" fmla="*/ 1236 w 2773"/>
              <a:gd name="T73" fmla="*/ 1967 h 1976"/>
              <a:gd name="T74" fmla="*/ 1249 w 2773"/>
              <a:gd name="T75" fmla="*/ 1933 h 1976"/>
              <a:gd name="T76" fmla="*/ 1211 w 2773"/>
              <a:gd name="T77" fmla="*/ 1894 h 1976"/>
              <a:gd name="T78" fmla="*/ 1155 w 2773"/>
              <a:gd name="T79" fmla="*/ 1846 h 1976"/>
              <a:gd name="T80" fmla="*/ 1130 w 2773"/>
              <a:gd name="T81" fmla="*/ 1765 h 1976"/>
              <a:gd name="T82" fmla="*/ 1157 w 2773"/>
              <a:gd name="T83" fmla="*/ 1677 h 1976"/>
              <a:gd name="T84" fmla="*/ 1249 w 2773"/>
              <a:gd name="T85" fmla="*/ 1604 h 1976"/>
              <a:gd name="T86" fmla="*/ 1359 w 2773"/>
              <a:gd name="T87" fmla="*/ 1581 h 1976"/>
              <a:gd name="T88" fmla="*/ 1487 w 2773"/>
              <a:gd name="T89" fmla="*/ 1613 h 1976"/>
              <a:gd name="T90" fmla="*/ 1571 w 2773"/>
              <a:gd name="T91" fmla="*/ 1693 h 1976"/>
              <a:gd name="T92" fmla="*/ 1587 w 2773"/>
              <a:gd name="T93" fmla="*/ 1782 h 1976"/>
              <a:gd name="T94" fmla="*/ 1556 w 2773"/>
              <a:gd name="T95" fmla="*/ 1855 h 1976"/>
              <a:gd name="T96" fmla="*/ 1498 w 2773"/>
              <a:gd name="T97" fmla="*/ 1900 h 1976"/>
              <a:gd name="T98" fmla="*/ 1468 w 2773"/>
              <a:gd name="T99" fmla="*/ 1940 h 1976"/>
              <a:gd name="T100" fmla="*/ 1489 w 2773"/>
              <a:gd name="T101" fmla="*/ 1971 h 1976"/>
              <a:gd name="T102" fmla="*/ 2376 w 2773"/>
              <a:gd name="T103" fmla="*/ 1521 h 1976"/>
              <a:gd name="T104" fmla="*/ 2387 w 2773"/>
              <a:gd name="T105" fmla="*/ 1079 h 1976"/>
              <a:gd name="T106" fmla="*/ 2432 w 2773"/>
              <a:gd name="T107" fmla="*/ 1074 h 1976"/>
              <a:gd name="T108" fmla="*/ 2475 w 2773"/>
              <a:gd name="T109" fmla="*/ 1133 h 1976"/>
              <a:gd name="T110" fmla="*/ 2542 w 2773"/>
              <a:gd name="T111" fmla="*/ 1181 h 1976"/>
              <a:gd name="T112" fmla="*/ 2625 w 2773"/>
              <a:gd name="T113" fmla="*/ 1184 h 1976"/>
              <a:gd name="T114" fmla="*/ 2719 w 2773"/>
              <a:gd name="T115" fmla="*/ 1121 h 1976"/>
              <a:gd name="T116" fmla="*/ 2768 w 2773"/>
              <a:gd name="T117" fmla="*/ 1006 h 1976"/>
              <a:gd name="T118" fmla="*/ 2764 w 2773"/>
              <a:gd name="T119" fmla="*/ 891 h 1976"/>
              <a:gd name="T120" fmla="*/ 2705 w 2773"/>
              <a:gd name="T121" fmla="*/ 781 h 1976"/>
              <a:gd name="T122" fmla="*/ 2607 w 2773"/>
              <a:gd name="T123" fmla="*/ 731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73" h="1976">
                <a:moveTo>
                  <a:pt x="2587" y="729"/>
                </a:moveTo>
                <a:lnTo>
                  <a:pt x="2587" y="729"/>
                </a:lnTo>
                <a:lnTo>
                  <a:pt x="2571" y="731"/>
                </a:lnTo>
                <a:lnTo>
                  <a:pt x="2556" y="734"/>
                </a:lnTo>
                <a:lnTo>
                  <a:pt x="2542" y="737"/>
                </a:lnTo>
                <a:lnTo>
                  <a:pt x="2529" y="743"/>
                </a:lnTo>
                <a:lnTo>
                  <a:pt x="2518" y="749"/>
                </a:lnTo>
                <a:lnTo>
                  <a:pt x="2507" y="755"/>
                </a:lnTo>
                <a:lnTo>
                  <a:pt x="2498" y="762"/>
                </a:lnTo>
                <a:lnTo>
                  <a:pt x="2489" y="770"/>
                </a:lnTo>
                <a:lnTo>
                  <a:pt x="2475" y="784"/>
                </a:lnTo>
                <a:lnTo>
                  <a:pt x="2466" y="798"/>
                </a:lnTo>
                <a:lnTo>
                  <a:pt x="2459" y="810"/>
                </a:lnTo>
                <a:lnTo>
                  <a:pt x="2459" y="810"/>
                </a:lnTo>
                <a:lnTo>
                  <a:pt x="2450" y="825"/>
                </a:lnTo>
                <a:lnTo>
                  <a:pt x="2441" y="835"/>
                </a:lnTo>
                <a:lnTo>
                  <a:pt x="2432" y="844"/>
                </a:lnTo>
                <a:lnTo>
                  <a:pt x="2421" y="849"/>
                </a:lnTo>
                <a:lnTo>
                  <a:pt x="2412" y="850"/>
                </a:lnTo>
                <a:lnTo>
                  <a:pt x="2403" y="850"/>
                </a:lnTo>
                <a:lnTo>
                  <a:pt x="2394" y="846"/>
                </a:lnTo>
                <a:lnTo>
                  <a:pt x="2387" y="838"/>
                </a:lnTo>
                <a:lnTo>
                  <a:pt x="2387" y="838"/>
                </a:lnTo>
                <a:lnTo>
                  <a:pt x="2382" y="831"/>
                </a:lnTo>
                <a:lnTo>
                  <a:pt x="2379" y="822"/>
                </a:lnTo>
                <a:lnTo>
                  <a:pt x="2378" y="810"/>
                </a:lnTo>
                <a:lnTo>
                  <a:pt x="2376" y="798"/>
                </a:lnTo>
                <a:lnTo>
                  <a:pt x="2376" y="547"/>
                </a:lnTo>
                <a:lnTo>
                  <a:pt x="2375" y="547"/>
                </a:lnTo>
                <a:lnTo>
                  <a:pt x="2375" y="0"/>
                </a:lnTo>
                <a:lnTo>
                  <a:pt x="1574" y="0"/>
                </a:lnTo>
                <a:lnTo>
                  <a:pt x="1574" y="0"/>
                </a:lnTo>
                <a:lnTo>
                  <a:pt x="1562" y="1"/>
                </a:lnTo>
                <a:lnTo>
                  <a:pt x="1551" y="3"/>
                </a:lnTo>
                <a:lnTo>
                  <a:pt x="1542" y="6"/>
                </a:lnTo>
                <a:lnTo>
                  <a:pt x="1536" y="9"/>
                </a:lnTo>
                <a:lnTo>
                  <a:pt x="1530" y="13"/>
                </a:lnTo>
                <a:lnTo>
                  <a:pt x="1526" y="18"/>
                </a:lnTo>
                <a:lnTo>
                  <a:pt x="1523" y="24"/>
                </a:lnTo>
                <a:lnTo>
                  <a:pt x="1521" y="30"/>
                </a:lnTo>
                <a:lnTo>
                  <a:pt x="1521" y="37"/>
                </a:lnTo>
                <a:lnTo>
                  <a:pt x="1523" y="43"/>
                </a:lnTo>
                <a:lnTo>
                  <a:pt x="1524" y="50"/>
                </a:lnTo>
                <a:lnTo>
                  <a:pt x="1529" y="56"/>
                </a:lnTo>
                <a:lnTo>
                  <a:pt x="1535" y="64"/>
                </a:lnTo>
                <a:lnTo>
                  <a:pt x="1542" y="70"/>
                </a:lnTo>
                <a:lnTo>
                  <a:pt x="1551" y="76"/>
                </a:lnTo>
                <a:lnTo>
                  <a:pt x="1562" y="82"/>
                </a:lnTo>
                <a:lnTo>
                  <a:pt x="1562" y="82"/>
                </a:lnTo>
                <a:lnTo>
                  <a:pt x="1574" y="89"/>
                </a:lnTo>
                <a:lnTo>
                  <a:pt x="1587" y="98"/>
                </a:lnTo>
                <a:lnTo>
                  <a:pt x="1602" y="112"/>
                </a:lnTo>
                <a:lnTo>
                  <a:pt x="1610" y="121"/>
                </a:lnTo>
                <a:lnTo>
                  <a:pt x="1617" y="130"/>
                </a:lnTo>
                <a:lnTo>
                  <a:pt x="1623" y="140"/>
                </a:lnTo>
                <a:lnTo>
                  <a:pt x="1629" y="152"/>
                </a:lnTo>
                <a:lnTo>
                  <a:pt x="1635" y="166"/>
                </a:lnTo>
                <a:lnTo>
                  <a:pt x="1638" y="179"/>
                </a:lnTo>
                <a:lnTo>
                  <a:pt x="1641" y="194"/>
                </a:lnTo>
                <a:lnTo>
                  <a:pt x="1643" y="210"/>
                </a:lnTo>
                <a:lnTo>
                  <a:pt x="1643" y="210"/>
                </a:lnTo>
                <a:lnTo>
                  <a:pt x="1641" y="230"/>
                </a:lnTo>
                <a:lnTo>
                  <a:pt x="1638" y="248"/>
                </a:lnTo>
                <a:lnTo>
                  <a:pt x="1632" y="266"/>
                </a:lnTo>
                <a:lnTo>
                  <a:pt x="1625" y="282"/>
                </a:lnTo>
                <a:lnTo>
                  <a:pt x="1614" y="299"/>
                </a:lnTo>
                <a:lnTo>
                  <a:pt x="1604" y="314"/>
                </a:lnTo>
                <a:lnTo>
                  <a:pt x="1590" y="329"/>
                </a:lnTo>
                <a:lnTo>
                  <a:pt x="1575" y="340"/>
                </a:lnTo>
                <a:lnTo>
                  <a:pt x="1559" y="352"/>
                </a:lnTo>
                <a:lnTo>
                  <a:pt x="1541" y="363"/>
                </a:lnTo>
                <a:lnTo>
                  <a:pt x="1521" y="373"/>
                </a:lnTo>
                <a:lnTo>
                  <a:pt x="1502" y="381"/>
                </a:lnTo>
                <a:lnTo>
                  <a:pt x="1481" y="387"/>
                </a:lnTo>
                <a:lnTo>
                  <a:pt x="1459" y="391"/>
                </a:lnTo>
                <a:lnTo>
                  <a:pt x="1436" y="394"/>
                </a:lnTo>
                <a:lnTo>
                  <a:pt x="1412" y="396"/>
                </a:lnTo>
                <a:lnTo>
                  <a:pt x="1412" y="396"/>
                </a:lnTo>
                <a:lnTo>
                  <a:pt x="1390" y="394"/>
                </a:lnTo>
                <a:lnTo>
                  <a:pt x="1366" y="391"/>
                </a:lnTo>
                <a:lnTo>
                  <a:pt x="1345" y="387"/>
                </a:lnTo>
                <a:lnTo>
                  <a:pt x="1324" y="381"/>
                </a:lnTo>
                <a:lnTo>
                  <a:pt x="1303" y="373"/>
                </a:lnTo>
                <a:lnTo>
                  <a:pt x="1284" y="363"/>
                </a:lnTo>
                <a:lnTo>
                  <a:pt x="1267" y="352"/>
                </a:lnTo>
                <a:lnTo>
                  <a:pt x="1251" y="340"/>
                </a:lnTo>
                <a:lnTo>
                  <a:pt x="1236" y="329"/>
                </a:lnTo>
                <a:lnTo>
                  <a:pt x="1223" y="314"/>
                </a:lnTo>
                <a:lnTo>
                  <a:pt x="1211" y="299"/>
                </a:lnTo>
                <a:lnTo>
                  <a:pt x="1202" y="282"/>
                </a:lnTo>
                <a:lnTo>
                  <a:pt x="1194" y="266"/>
                </a:lnTo>
                <a:lnTo>
                  <a:pt x="1188" y="248"/>
                </a:lnTo>
                <a:lnTo>
                  <a:pt x="1185" y="230"/>
                </a:lnTo>
                <a:lnTo>
                  <a:pt x="1184" y="210"/>
                </a:lnTo>
                <a:lnTo>
                  <a:pt x="1184" y="210"/>
                </a:lnTo>
                <a:lnTo>
                  <a:pt x="1184" y="194"/>
                </a:lnTo>
                <a:lnTo>
                  <a:pt x="1187" y="179"/>
                </a:lnTo>
                <a:lnTo>
                  <a:pt x="1191" y="166"/>
                </a:lnTo>
                <a:lnTo>
                  <a:pt x="1196" y="152"/>
                </a:lnTo>
                <a:lnTo>
                  <a:pt x="1202" y="140"/>
                </a:lnTo>
                <a:lnTo>
                  <a:pt x="1209" y="130"/>
                </a:lnTo>
                <a:lnTo>
                  <a:pt x="1217" y="121"/>
                </a:lnTo>
                <a:lnTo>
                  <a:pt x="1224" y="112"/>
                </a:lnTo>
                <a:lnTo>
                  <a:pt x="1239" y="98"/>
                </a:lnTo>
                <a:lnTo>
                  <a:pt x="1251" y="89"/>
                </a:lnTo>
                <a:lnTo>
                  <a:pt x="1264" y="82"/>
                </a:lnTo>
                <a:lnTo>
                  <a:pt x="1264" y="82"/>
                </a:lnTo>
                <a:lnTo>
                  <a:pt x="1275" y="76"/>
                </a:lnTo>
                <a:lnTo>
                  <a:pt x="1282" y="70"/>
                </a:lnTo>
                <a:lnTo>
                  <a:pt x="1290" y="64"/>
                </a:lnTo>
                <a:lnTo>
                  <a:pt x="1296" y="56"/>
                </a:lnTo>
                <a:lnTo>
                  <a:pt x="1300" y="50"/>
                </a:lnTo>
                <a:lnTo>
                  <a:pt x="1303" y="43"/>
                </a:lnTo>
                <a:lnTo>
                  <a:pt x="1305" y="37"/>
                </a:lnTo>
                <a:lnTo>
                  <a:pt x="1305" y="30"/>
                </a:lnTo>
                <a:lnTo>
                  <a:pt x="1303" y="24"/>
                </a:lnTo>
                <a:lnTo>
                  <a:pt x="1300" y="18"/>
                </a:lnTo>
                <a:lnTo>
                  <a:pt x="1296" y="13"/>
                </a:lnTo>
                <a:lnTo>
                  <a:pt x="1290" y="9"/>
                </a:lnTo>
                <a:lnTo>
                  <a:pt x="1282" y="6"/>
                </a:lnTo>
                <a:lnTo>
                  <a:pt x="1273" y="3"/>
                </a:lnTo>
                <a:lnTo>
                  <a:pt x="1263" y="1"/>
                </a:lnTo>
                <a:lnTo>
                  <a:pt x="1252" y="0"/>
                </a:lnTo>
                <a:lnTo>
                  <a:pt x="396" y="0"/>
                </a:lnTo>
                <a:lnTo>
                  <a:pt x="396" y="454"/>
                </a:lnTo>
                <a:lnTo>
                  <a:pt x="394" y="454"/>
                </a:lnTo>
                <a:lnTo>
                  <a:pt x="394" y="856"/>
                </a:lnTo>
                <a:lnTo>
                  <a:pt x="394" y="856"/>
                </a:lnTo>
                <a:lnTo>
                  <a:pt x="394" y="868"/>
                </a:lnTo>
                <a:lnTo>
                  <a:pt x="391" y="880"/>
                </a:lnTo>
                <a:lnTo>
                  <a:pt x="388" y="889"/>
                </a:lnTo>
                <a:lnTo>
                  <a:pt x="384" y="897"/>
                </a:lnTo>
                <a:lnTo>
                  <a:pt x="384" y="897"/>
                </a:lnTo>
                <a:lnTo>
                  <a:pt x="378" y="904"/>
                </a:lnTo>
                <a:lnTo>
                  <a:pt x="369" y="909"/>
                </a:lnTo>
                <a:lnTo>
                  <a:pt x="360" y="909"/>
                </a:lnTo>
                <a:lnTo>
                  <a:pt x="350" y="907"/>
                </a:lnTo>
                <a:lnTo>
                  <a:pt x="341" y="903"/>
                </a:lnTo>
                <a:lnTo>
                  <a:pt x="330" y="894"/>
                </a:lnTo>
                <a:lnTo>
                  <a:pt x="321" y="883"/>
                </a:lnTo>
                <a:lnTo>
                  <a:pt x="314" y="868"/>
                </a:lnTo>
                <a:lnTo>
                  <a:pt x="314" y="868"/>
                </a:lnTo>
                <a:lnTo>
                  <a:pt x="306" y="855"/>
                </a:lnTo>
                <a:lnTo>
                  <a:pt x="296" y="843"/>
                </a:lnTo>
                <a:lnTo>
                  <a:pt x="282" y="828"/>
                </a:lnTo>
                <a:lnTo>
                  <a:pt x="273" y="820"/>
                </a:lnTo>
                <a:lnTo>
                  <a:pt x="264" y="813"/>
                </a:lnTo>
                <a:lnTo>
                  <a:pt x="254" y="807"/>
                </a:lnTo>
                <a:lnTo>
                  <a:pt x="242" y="801"/>
                </a:lnTo>
                <a:lnTo>
                  <a:pt x="230" y="795"/>
                </a:lnTo>
                <a:lnTo>
                  <a:pt x="215" y="790"/>
                </a:lnTo>
                <a:lnTo>
                  <a:pt x="200" y="789"/>
                </a:lnTo>
                <a:lnTo>
                  <a:pt x="184" y="787"/>
                </a:lnTo>
                <a:lnTo>
                  <a:pt x="184" y="787"/>
                </a:lnTo>
                <a:lnTo>
                  <a:pt x="166" y="789"/>
                </a:lnTo>
                <a:lnTo>
                  <a:pt x="146" y="792"/>
                </a:lnTo>
                <a:lnTo>
                  <a:pt x="128" y="798"/>
                </a:lnTo>
                <a:lnTo>
                  <a:pt x="112" y="805"/>
                </a:lnTo>
                <a:lnTo>
                  <a:pt x="95" y="816"/>
                </a:lnTo>
                <a:lnTo>
                  <a:pt x="81" y="826"/>
                </a:lnTo>
                <a:lnTo>
                  <a:pt x="67" y="840"/>
                </a:lnTo>
                <a:lnTo>
                  <a:pt x="54" y="855"/>
                </a:lnTo>
                <a:lnTo>
                  <a:pt x="42" y="871"/>
                </a:lnTo>
                <a:lnTo>
                  <a:pt x="31" y="889"/>
                </a:lnTo>
                <a:lnTo>
                  <a:pt x="22" y="907"/>
                </a:lnTo>
                <a:lnTo>
                  <a:pt x="15" y="928"/>
                </a:lnTo>
                <a:lnTo>
                  <a:pt x="7" y="949"/>
                </a:lnTo>
                <a:lnTo>
                  <a:pt x="3" y="971"/>
                </a:lnTo>
                <a:lnTo>
                  <a:pt x="1" y="994"/>
                </a:lnTo>
                <a:lnTo>
                  <a:pt x="0" y="1018"/>
                </a:lnTo>
                <a:lnTo>
                  <a:pt x="0" y="1018"/>
                </a:lnTo>
                <a:lnTo>
                  <a:pt x="1" y="1040"/>
                </a:lnTo>
                <a:lnTo>
                  <a:pt x="3" y="1064"/>
                </a:lnTo>
                <a:lnTo>
                  <a:pt x="7" y="1085"/>
                </a:lnTo>
                <a:lnTo>
                  <a:pt x="15" y="1106"/>
                </a:lnTo>
                <a:lnTo>
                  <a:pt x="22" y="1127"/>
                </a:lnTo>
                <a:lnTo>
                  <a:pt x="31" y="1145"/>
                </a:lnTo>
                <a:lnTo>
                  <a:pt x="42" y="1163"/>
                </a:lnTo>
                <a:lnTo>
                  <a:pt x="54" y="1179"/>
                </a:lnTo>
                <a:lnTo>
                  <a:pt x="67" y="1194"/>
                </a:lnTo>
                <a:lnTo>
                  <a:pt x="81" y="1208"/>
                </a:lnTo>
                <a:lnTo>
                  <a:pt x="95" y="1219"/>
                </a:lnTo>
                <a:lnTo>
                  <a:pt x="112" y="1228"/>
                </a:lnTo>
                <a:lnTo>
                  <a:pt x="128" y="1236"/>
                </a:lnTo>
                <a:lnTo>
                  <a:pt x="146" y="1242"/>
                </a:lnTo>
                <a:lnTo>
                  <a:pt x="166" y="1245"/>
                </a:lnTo>
                <a:lnTo>
                  <a:pt x="184" y="1246"/>
                </a:lnTo>
                <a:lnTo>
                  <a:pt x="184" y="1246"/>
                </a:lnTo>
                <a:lnTo>
                  <a:pt x="200" y="1245"/>
                </a:lnTo>
                <a:lnTo>
                  <a:pt x="215" y="1243"/>
                </a:lnTo>
                <a:lnTo>
                  <a:pt x="230" y="1239"/>
                </a:lnTo>
                <a:lnTo>
                  <a:pt x="242" y="1234"/>
                </a:lnTo>
                <a:lnTo>
                  <a:pt x="254" y="1228"/>
                </a:lnTo>
                <a:lnTo>
                  <a:pt x="264" y="1221"/>
                </a:lnTo>
                <a:lnTo>
                  <a:pt x="273" y="1213"/>
                </a:lnTo>
                <a:lnTo>
                  <a:pt x="282" y="1206"/>
                </a:lnTo>
                <a:lnTo>
                  <a:pt x="296" y="1191"/>
                </a:lnTo>
                <a:lnTo>
                  <a:pt x="306" y="1179"/>
                </a:lnTo>
                <a:lnTo>
                  <a:pt x="314" y="1166"/>
                </a:lnTo>
                <a:lnTo>
                  <a:pt x="314" y="1166"/>
                </a:lnTo>
                <a:lnTo>
                  <a:pt x="321" y="1152"/>
                </a:lnTo>
                <a:lnTo>
                  <a:pt x="330" y="1140"/>
                </a:lnTo>
                <a:lnTo>
                  <a:pt x="341" y="1131"/>
                </a:lnTo>
                <a:lnTo>
                  <a:pt x="350" y="1127"/>
                </a:lnTo>
                <a:lnTo>
                  <a:pt x="360" y="1125"/>
                </a:lnTo>
                <a:lnTo>
                  <a:pt x="369" y="1127"/>
                </a:lnTo>
                <a:lnTo>
                  <a:pt x="378" y="1130"/>
                </a:lnTo>
                <a:lnTo>
                  <a:pt x="384" y="1137"/>
                </a:lnTo>
                <a:lnTo>
                  <a:pt x="384" y="1137"/>
                </a:lnTo>
                <a:lnTo>
                  <a:pt x="388" y="1145"/>
                </a:lnTo>
                <a:lnTo>
                  <a:pt x="391" y="1154"/>
                </a:lnTo>
                <a:lnTo>
                  <a:pt x="394" y="1166"/>
                </a:lnTo>
                <a:lnTo>
                  <a:pt x="394" y="1178"/>
                </a:lnTo>
                <a:lnTo>
                  <a:pt x="394" y="1429"/>
                </a:lnTo>
                <a:lnTo>
                  <a:pt x="396" y="1429"/>
                </a:lnTo>
                <a:lnTo>
                  <a:pt x="396" y="1976"/>
                </a:lnTo>
                <a:lnTo>
                  <a:pt x="1199" y="1976"/>
                </a:lnTo>
                <a:lnTo>
                  <a:pt x="1199" y="1976"/>
                </a:lnTo>
                <a:lnTo>
                  <a:pt x="1209" y="1976"/>
                </a:lnTo>
                <a:lnTo>
                  <a:pt x="1220" y="1973"/>
                </a:lnTo>
                <a:lnTo>
                  <a:pt x="1229" y="1971"/>
                </a:lnTo>
                <a:lnTo>
                  <a:pt x="1236" y="1967"/>
                </a:lnTo>
                <a:lnTo>
                  <a:pt x="1242" y="1962"/>
                </a:lnTo>
                <a:lnTo>
                  <a:pt x="1246" y="1958"/>
                </a:lnTo>
                <a:lnTo>
                  <a:pt x="1249" y="1952"/>
                </a:lnTo>
                <a:lnTo>
                  <a:pt x="1251" y="1946"/>
                </a:lnTo>
                <a:lnTo>
                  <a:pt x="1251" y="1940"/>
                </a:lnTo>
                <a:lnTo>
                  <a:pt x="1249" y="1933"/>
                </a:lnTo>
                <a:lnTo>
                  <a:pt x="1246" y="1927"/>
                </a:lnTo>
                <a:lnTo>
                  <a:pt x="1242" y="1919"/>
                </a:lnTo>
                <a:lnTo>
                  <a:pt x="1236" y="1913"/>
                </a:lnTo>
                <a:lnTo>
                  <a:pt x="1229" y="1906"/>
                </a:lnTo>
                <a:lnTo>
                  <a:pt x="1220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7" y="1886"/>
                </a:lnTo>
                <a:lnTo>
                  <a:pt x="1185" y="1877"/>
                </a:lnTo>
                <a:lnTo>
                  <a:pt x="1170" y="1864"/>
                </a:lnTo>
                <a:lnTo>
                  <a:pt x="1163" y="1855"/>
                </a:lnTo>
                <a:lnTo>
                  <a:pt x="1155" y="1846"/>
                </a:lnTo>
                <a:lnTo>
                  <a:pt x="1148" y="1835"/>
                </a:lnTo>
                <a:lnTo>
                  <a:pt x="1142" y="1823"/>
                </a:lnTo>
                <a:lnTo>
                  <a:pt x="1137" y="1810"/>
                </a:lnTo>
                <a:lnTo>
                  <a:pt x="1133" y="1796"/>
                </a:lnTo>
                <a:lnTo>
                  <a:pt x="1130" y="1782"/>
                </a:lnTo>
                <a:lnTo>
                  <a:pt x="1130" y="1765"/>
                </a:lnTo>
                <a:lnTo>
                  <a:pt x="1130" y="1765"/>
                </a:lnTo>
                <a:lnTo>
                  <a:pt x="1131" y="1746"/>
                </a:lnTo>
                <a:lnTo>
                  <a:pt x="1134" y="1728"/>
                </a:lnTo>
                <a:lnTo>
                  <a:pt x="1140" y="1710"/>
                </a:lnTo>
                <a:lnTo>
                  <a:pt x="1148" y="1693"/>
                </a:lnTo>
                <a:lnTo>
                  <a:pt x="1157" y="1677"/>
                </a:lnTo>
                <a:lnTo>
                  <a:pt x="1169" y="1662"/>
                </a:lnTo>
                <a:lnTo>
                  <a:pt x="1182" y="1648"/>
                </a:lnTo>
                <a:lnTo>
                  <a:pt x="1197" y="1635"/>
                </a:lnTo>
                <a:lnTo>
                  <a:pt x="1214" y="1623"/>
                </a:lnTo>
                <a:lnTo>
                  <a:pt x="1230" y="1613"/>
                </a:lnTo>
                <a:lnTo>
                  <a:pt x="1249" y="1604"/>
                </a:lnTo>
                <a:lnTo>
                  <a:pt x="1269" y="1595"/>
                </a:lnTo>
                <a:lnTo>
                  <a:pt x="1291" y="1589"/>
                </a:lnTo>
                <a:lnTo>
                  <a:pt x="1312" y="1584"/>
                </a:lnTo>
                <a:lnTo>
                  <a:pt x="1336" y="1581"/>
                </a:lnTo>
                <a:lnTo>
                  <a:pt x="1359" y="1581"/>
                </a:lnTo>
                <a:lnTo>
                  <a:pt x="1359" y="1581"/>
                </a:lnTo>
                <a:lnTo>
                  <a:pt x="1382" y="1581"/>
                </a:lnTo>
                <a:lnTo>
                  <a:pt x="1405" y="1584"/>
                </a:lnTo>
                <a:lnTo>
                  <a:pt x="1427" y="1589"/>
                </a:lnTo>
                <a:lnTo>
                  <a:pt x="1448" y="1595"/>
                </a:lnTo>
                <a:lnTo>
                  <a:pt x="1468" y="1604"/>
                </a:lnTo>
                <a:lnTo>
                  <a:pt x="1487" y="1613"/>
                </a:lnTo>
                <a:lnTo>
                  <a:pt x="1505" y="1623"/>
                </a:lnTo>
                <a:lnTo>
                  <a:pt x="1521" y="1635"/>
                </a:lnTo>
                <a:lnTo>
                  <a:pt x="1536" y="1648"/>
                </a:lnTo>
                <a:lnTo>
                  <a:pt x="1548" y="1662"/>
                </a:lnTo>
                <a:lnTo>
                  <a:pt x="1560" y="1677"/>
                </a:lnTo>
                <a:lnTo>
                  <a:pt x="1571" y="1693"/>
                </a:lnTo>
                <a:lnTo>
                  <a:pt x="1578" y="1710"/>
                </a:lnTo>
                <a:lnTo>
                  <a:pt x="1584" y="1728"/>
                </a:lnTo>
                <a:lnTo>
                  <a:pt x="1587" y="1746"/>
                </a:lnTo>
                <a:lnTo>
                  <a:pt x="1589" y="1765"/>
                </a:lnTo>
                <a:lnTo>
                  <a:pt x="1589" y="1765"/>
                </a:lnTo>
                <a:lnTo>
                  <a:pt x="1587" y="1782"/>
                </a:lnTo>
                <a:lnTo>
                  <a:pt x="1584" y="1796"/>
                </a:lnTo>
                <a:lnTo>
                  <a:pt x="1581" y="1810"/>
                </a:lnTo>
                <a:lnTo>
                  <a:pt x="1575" y="1823"/>
                </a:lnTo>
                <a:lnTo>
                  <a:pt x="1569" y="1835"/>
                </a:lnTo>
                <a:lnTo>
                  <a:pt x="1563" y="1846"/>
                </a:lnTo>
                <a:lnTo>
                  <a:pt x="1556" y="1855"/>
                </a:lnTo>
                <a:lnTo>
                  <a:pt x="1548" y="1864"/>
                </a:lnTo>
                <a:lnTo>
                  <a:pt x="1533" y="1877"/>
                </a:lnTo>
                <a:lnTo>
                  <a:pt x="1520" y="1886"/>
                </a:lnTo>
                <a:lnTo>
                  <a:pt x="1508" y="1894"/>
                </a:lnTo>
                <a:lnTo>
                  <a:pt x="1508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1" y="1913"/>
                </a:lnTo>
                <a:lnTo>
                  <a:pt x="1475" y="1919"/>
                </a:lnTo>
                <a:lnTo>
                  <a:pt x="1471" y="1927"/>
                </a:lnTo>
                <a:lnTo>
                  <a:pt x="1468" y="1933"/>
                </a:lnTo>
                <a:lnTo>
                  <a:pt x="1468" y="1940"/>
                </a:lnTo>
                <a:lnTo>
                  <a:pt x="1468" y="1946"/>
                </a:lnTo>
                <a:lnTo>
                  <a:pt x="1469" y="1952"/>
                </a:lnTo>
                <a:lnTo>
                  <a:pt x="1472" y="1958"/>
                </a:lnTo>
                <a:lnTo>
                  <a:pt x="1477" y="1962"/>
                </a:lnTo>
                <a:lnTo>
                  <a:pt x="1483" y="1967"/>
                </a:lnTo>
                <a:lnTo>
                  <a:pt x="1489" y="1971"/>
                </a:lnTo>
                <a:lnTo>
                  <a:pt x="1498" y="1973"/>
                </a:lnTo>
                <a:lnTo>
                  <a:pt x="1508" y="1976"/>
                </a:lnTo>
                <a:lnTo>
                  <a:pt x="1520" y="1976"/>
                </a:lnTo>
                <a:lnTo>
                  <a:pt x="2375" y="1976"/>
                </a:lnTo>
                <a:lnTo>
                  <a:pt x="2375" y="1521"/>
                </a:lnTo>
                <a:lnTo>
                  <a:pt x="2376" y="1521"/>
                </a:lnTo>
                <a:lnTo>
                  <a:pt x="2376" y="1119"/>
                </a:lnTo>
                <a:lnTo>
                  <a:pt x="2376" y="1119"/>
                </a:lnTo>
                <a:lnTo>
                  <a:pt x="2378" y="1107"/>
                </a:lnTo>
                <a:lnTo>
                  <a:pt x="2379" y="1097"/>
                </a:lnTo>
                <a:lnTo>
                  <a:pt x="2382" y="1086"/>
                </a:lnTo>
                <a:lnTo>
                  <a:pt x="2387" y="1079"/>
                </a:lnTo>
                <a:lnTo>
                  <a:pt x="2387" y="1079"/>
                </a:lnTo>
                <a:lnTo>
                  <a:pt x="2394" y="1073"/>
                </a:lnTo>
                <a:lnTo>
                  <a:pt x="2403" y="1068"/>
                </a:lnTo>
                <a:lnTo>
                  <a:pt x="2412" y="1067"/>
                </a:lnTo>
                <a:lnTo>
                  <a:pt x="2421" y="1068"/>
                </a:lnTo>
                <a:lnTo>
                  <a:pt x="2432" y="1074"/>
                </a:lnTo>
                <a:lnTo>
                  <a:pt x="2441" y="1082"/>
                </a:lnTo>
                <a:lnTo>
                  <a:pt x="2450" y="1094"/>
                </a:lnTo>
                <a:lnTo>
                  <a:pt x="2459" y="1107"/>
                </a:lnTo>
                <a:lnTo>
                  <a:pt x="2459" y="1107"/>
                </a:lnTo>
                <a:lnTo>
                  <a:pt x="2466" y="1121"/>
                </a:lnTo>
                <a:lnTo>
                  <a:pt x="2475" y="1133"/>
                </a:lnTo>
                <a:lnTo>
                  <a:pt x="2489" y="1148"/>
                </a:lnTo>
                <a:lnTo>
                  <a:pt x="2498" y="1155"/>
                </a:lnTo>
                <a:lnTo>
                  <a:pt x="2507" y="1163"/>
                </a:lnTo>
                <a:lnTo>
                  <a:pt x="2518" y="1170"/>
                </a:lnTo>
                <a:lnTo>
                  <a:pt x="2529" y="1176"/>
                </a:lnTo>
                <a:lnTo>
                  <a:pt x="2542" y="1181"/>
                </a:lnTo>
                <a:lnTo>
                  <a:pt x="2556" y="1185"/>
                </a:lnTo>
                <a:lnTo>
                  <a:pt x="2571" y="1188"/>
                </a:lnTo>
                <a:lnTo>
                  <a:pt x="2587" y="1188"/>
                </a:lnTo>
                <a:lnTo>
                  <a:pt x="2587" y="1188"/>
                </a:lnTo>
                <a:lnTo>
                  <a:pt x="2607" y="1187"/>
                </a:lnTo>
                <a:lnTo>
                  <a:pt x="2625" y="1184"/>
                </a:lnTo>
                <a:lnTo>
                  <a:pt x="2643" y="1178"/>
                </a:lnTo>
                <a:lnTo>
                  <a:pt x="2659" y="1170"/>
                </a:lnTo>
                <a:lnTo>
                  <a:pt x="2675" y="1161"/>
                </a:lnTo>
                <a:lnTo>
                  <a:pt x="2690" y="1149"/>
                </a:lnTo>
                <a:lnTo>
                  <a:pt x="2705" y="1136"/>
                </a:lnTo>
                <a:lnTo>
                  <a:pt x="2719" y="1121"/>
                </a:lnTo>
                <a:lnTo>
                  <a:pt x="2729" y="1104"/>
                </a:lnTo>
                <a:lnTo>
                  <a:pt x="2741" y="1088"/>
                </a:lnTo>
                <a:lnTo>
                  <a:pt x="2750" y="1068"/>
                </a:lnTo>
                <a:lnTo>
                  <a:pt x="2758" y="1048"/>
                </a:lnTo>
                <a:lnTo>
                  <a:pt x="2764" y="1027"/>
                </a:lnTo>
                <a:lnTo>
                  <a:pt x="2768" y="1006"/>
                </a:lnTo>
                <a:lnTo>
                  <a:pt x="2771" y="982"/>
                </a:lnTo>
                <a:lnTo>
                  <a:pt x="2773" y="959"/>
                </a:lnTo>
                <a:lnTo>
                  <a:pt x="2773" y="959"/>
                </a:lnTo>
                <a:lnTo>
                  <a:pt x="2771" y="935"/>
                </a:lnTo>
                <a:lnTo>
                  <a:pt x="2768" y="913"/>
                </a:lnTo>
                <a:lnTo>
                  <a:pt x="2764" y="891"/>
                </a:lnTo>
                <a:lnTo>
                  <a:pt x="2758" y="870"/>
                </a:lnTo>
                <a:lnTo>
                  <a:pt x="2750" y="850"/>
                </a:lnTo>
                <a:lnTo>
                  <a:pt x="2741" y="831"/>
                </a:lnTo>
                <a:lnTo>
                  <a:pt x="2729" y="813"/>
                </a:lnTo>
                <a:lnTo>
                  <a:pt x="2719" y="796"/>
                </a:lnTo>
                <a:lnTo>
                  <a:pt x="2705" y="781"/>
                </a:lnTo>
                <a:lnTo>
                  <a:pt x="2690" y="768"/>
                </a:lnTo>
                <a:lnTo>
                  <a:pt x="2675" y="758"/>
                </a:lnTo>
                <a:lnTo>
                  <a:pt x="2659" y="747"/>
                </a:lnTo>
                <a:lnTo>
                  <a:pt x="2643" y="740"/>
                </a:lnTo>
                <a:lnTo>
                  <a:pt x="2625" y="734"/>
                </a:lnTo>
                <a:lnTo>
                  <a:pt x="2607" y="731"/>
                </a:lnTo>
                <a:lnTo>
                  <a:pt x="2587" y="729"/>
                </a:lnTo>
                <a:lnTo>
                  <a:pt x="2587" y="72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600" b="1" dirty="0" smtClean="0"/>
              <a:t>Manage </a:t>
            </a:r>
            <a:r>
              <a:rPr lang="en-US" sz="1600" b="1" dirty="0"/>
              <a:t>Cost Centre Budget</a:t>
            </a:r>
          </a:p>
          <a:p>
            <a:pPr algn="ctr"/>
            <a:r>
              <a:rPr lang="en-US" sz="1600" b="1" dirty="0" smtClean="0"/>
              <a:t>“Payroll Labor”</a:t>
            </a:r>
            <a:endParaRPr lang="en-GB" sz="1600" b="1" dirty="0"/>
          </a:p>
        </p:txBody>
      </p:sp>
      <p:sp>
        <p:nvSpPr>
          <p:cNvPr id="9" name="Freeform 5"/>
          <p:cNvSpPr>
            <a:spLocks/>
          </p:cNvSpPr>
          <p:nvPr/>
        </p:nvSpPr>
        <p:spPr bwMode="auto">
          <a:xfrm>
            <a:off x="1658938" y="3730313"/>
            <a:ext cx="1571625" cy="1887537"/>
          </a:xfrm>
          <a:custGeom>
            <a:avLst/>
            <a:gdLst>
              <a:gd name="T0" fmla="*/ 1810 w 1979"/>
              <a:gd name="T1" fmla="*/ 795 h 2378"/>
              <a:gd name="T2" fmla="*/ 1859 w 1979"/>
              <a:gd name="T3" fmla="*/ 816 h 2378"/>
              <a:gd name="T4" fmla="*/ 1901 w 1979"/>
              <a:gd name="T5" fmla="*/ 859 h 2378"/>
              <a:gd name="T6" fmla="*/ 1925 w 1979"/>
              <a:gd name="T7" fmla="*/ 897 h 2378"/>
              <a:gd name="T8" fmla="*/ 1964 w 1979"/>
              <a:gd name="T9" fmla="*/ 912 h 2378"/>
              <a:gd name="T10" fmla="*/ 1131 w 1979"/>
              <a:gd name="T11" fmla="*/ 0 h 2378"/>
              <a:gd name="T12" fmla="*/ 1125 w 1979"/>
              <a:gd name="T13" fmla="*/ 24 h 2378"/>
              <a:gd name="T14" fmla="*/ 1152 w 1979"/>
              <a:gd name="T15" fmla="*/ 58 h 2378"/>
              <a:gd name="T16" fmla="*/ 1191 w 1979"/>
              <a:gd name="T17" fmla="*/ 82 h 2378"/>
              <a:gd name="T18" fmla="*/ 1229 w 1979"/>
              <a:gd name="T19" fmla="*/ 125 h 2378"/>
              <a:gd name="T20" fmla="*/ 1245 w 1979"/>
              <a:gd name="T21" fmla="*/ 178 h 2378"/>
              <a:gd name="T22" fmla="*/ 1242 w 1979"/>
              <a:gd name="T23" fmla="*/ 231 h 2378"/>
              <a:gd name="T24" fmla="*/ 1208 w 1979"/>
              <a:gd name="T25" fmla="*/ 297 h 2378"/>
              <a:gd name="T26" fmla="*/ 1145 w 1979"/>
              <a:gd name="T27" fmla="*/ 348 h 2378"/>
              <a:gd name="T28" fmla="*/ 1063 w 1979"/>
              <a:gd name="T29" fmla="*/ 375 h 2378"/>
              <a:gd name="T30" fmla="*/ 994 w 1979"/>
              <a:gd name="T31" fmla="*/ 378 h 2378"/>
              <a:gd name="T32" fmla="*/ 907 w 1979"/>
              <a:gd name="T33" fmla="*/ 357 h 2378"/>
              <a:gd name="T34" fmla="*/ 840 w 1979"/>
              <a:gd name="T35" fmla="*/ 312 h 2378"/>
              <a:gd name="T36" fmla="*/ 798 w 1979"/>
              <a:gd name="T37" fmla="*/ 249 h 2378"/>
              <a:gd name="T38" fmla="*/ 788 w 1979"/>
              <a:gd name="T39" fmla="*/ 194 h 2378"/>
              <a:gd name="T40" fmla="*/ 800 w 1979"/>
              <a:gd name="T41" fmla="*/ 136 h 2378"/>
              <a:gd name="T42" fmla="*/ 828 w 1979"/>
              <a:gd name="T43" fmla="*/ 95 h 2378"/>
              <a:gd name="T44" fmla="*/ 868 w 1979"/>
              <a:gd name="T45" fmla="*/ 65 h 2378"/>
              <a:gd name="T46" fmla="*/ 906 w 1979"/>
              <a:gd name="T47" fmla="*/ 33 h 2378"/>
              <a:gd name="T48" fmla="*/ 903 w 1979"/>
              <a:gd name="T49" fmla="*/ 0 h 2378"/>
              <a:gd name="T50" fmla="*/ 856 w 1979"/>
              <a:gd name="T51" fmla="*/ 1982 h 2378"/>
              <a:gd name="T52" fmla="*/ 894 w 1979"/>
              <a:gd name="T53" fmla="*/ 1991 h 2378"/>
              <a:gd name="T54" fmla="*/ 909 w 1979"/>
              <a:gd name="T55" fmla="*/ 2013 h 2378"/>
              <a:gd name="T56" fmla="*/ 900 w 1979"/>
              <a:gd name="T57" fmla="*/ 2039 h 2378"/>
              <a:gd name="T58" fmla="*/ 868 w 1979"/>
              <a:gd name="T59" fmla="*/ 2064 h 2378"/>
              <a:gd name="T60" fmla="*/ 828 w 1979"/>
              <a:gd name="T61" fmla="*/ 2095 h 2378"/>
              <a:gd name="T62" fmla="*/ 800 w 1979"/>
              <a:gd name="T63" fmla="*/ 2134 h 2378"/>
              <a:gd name="T64" fmla="*/ 788 w 1979"/>
              <a:gd name="T65" fmla="*/ 2193 h 2378"/>
              <a:gd name="T66" fmla="*/ 798 w 1979"/>
              <a:gd name="T67" fmla="*/ 2248 h 2378"/>
              <a:gd name="T68" fmla="*/ 840 w 1979"/>
              <a:gd name="T69" fmla="*/ 2311 h 2378"/>
              <a:gd name="T70" fmla="*/ 907 w 1979"/>
              <a:gd name="T71" fmla="*/ 2356 h 2378"/>
              <a:gd name="T72" fmla="*/ 994 w 1979"/>
              <a:gd name="T73" fmla="*/ 2376 h 2378"/>
              <a:gd name="T74" fmla="*/ 1063 w 1979"/>
              <a:gd name="T75" fmla="*/ 2374 h 2378"/>
              <a:gd name="T76" fmla="*/ 1145 w 1979"/>
              <a:gd name="T77" fmla="*/ 2347 h 2378"/>
              <a:gd name="T78" fmla="*/ 1206 w 1979"/>
              <a:gd name="T79" fmla="*/ 2296 h 2378"/>
              <a:gd name="T80" fmla="*/ 1242 w 1979"/>
              <a:gd name="T81" fmla="*/ 2230 h 2378"/>
              <a:gd name="T82" fmla="*/ 1245 w 1979"/>
              <a:gd name="T83" fmla="*/ 2178 h 2378"/>
              <a:gd name="T84" fmla="*/ 1227 w 1979"/>
              <a:gd name="T85" fmla="*/ 2124 h 2378"/>
              <a:gd name="T86" fmla="*/ 1191 w 1979"/>
              <a:gd name="T87" fmla="*/ 2081 h 2378"/>
              <a:gd name="T88" fmla="*/ 1155 w 1979"/>
              <a:gd name="T89" fmla="*/ 2058 h 2378"/>
              <a:gd name="T90" fmla="*/ 1128 w 1979"/>
              <a:gd name="T91" fmla="*/ 2033 h 2378"/>
              <a:gd name="T92" fmla="*/ 1127 w 1979"/>
              <a:gd name="T93" fmla="*/ 2006 h 2378"/>
              <a:gd name="T94" fmla="*/ 1146 w 1979"/>
              <a:gd name="T95" fmla="*/ 1988 h 2378"/>
              <a:gd name="T96" fmla="*/ 1979 w 1979"/>
              <a:gd name="T97" fmla="*/ 1982 h 2378"/>
              <a:gd name="T98" fmla="*/ 1964 w 1979"/>
              <a:gd name="T99" fmla="*/ 1130 h 2378"/>
              <a:gd name="T100" fmla="*/ 1925 w 1979"/>
              <a:gd name="T101" fmla="*/ 1143 h 2378"/>
              <a:gd name="T102" fmla="*/ 1901 w 1979"/>
              <a:gd name="T103" fmla="*/ 1182 h 2378"/>
              <a:gd name="T104" fmla="*/ 1859 w 1979"/>
              <a:gd name="T105" fmla="*/ 1224 h 2378"/>
              <a:gd name="T106" fmla="*/ 1810 w 1979"/>
              <a:gd name="T107" fmla="*/ 1246 h 2378"/>
              <a:gd name="T108" fmla="*/ 1759 w 1979"/>
              <a:gd name="T109" fmla="*/ 1248 h 2378"/>
              <a:gd name="T110" fmla="*/ 1690 w 1979"/>
              <a:gd name="T111" fmla="*/ 1222 h 2378"/>
              <a:gd name="T112" fmla="*/ 1637 w 1979"/>
              <a:gd name="T113" fmla="*/ 1166 h 2378"/>
              <a:gd name="T114" fmla="*/ 1602 w 1979"/>
              <a:gd name="T115" fmla="*/ 1088 h 2378"/>
              <a:gd name="T116" fmla="*/ 1595 w 1979"/>
              <a:gd name="T117" fmla="*/ 1021 h 2378"/>
              <a:gd name="T118" fmla="*/ 1610 w 1979"/>
              <a:gd name="T119" fmla="*/ 931 h 2378"/>
              <a:gd name="T120" fmla="*/ 1649 w 1979"/>
              <a:gd name="T121" fmla="*/ 858 h 2378"/>
              <a:gd name="T122" fmla="*/ 1707 w 1979"/>
              <a:gd name="T123" fmla="*/ 808 h 2378"/>
              <a:gd name="T124" fmla="*/ 1779 w 1979"/>
              <a:gd name="T125" fmla="*/ 790 h 2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79" h="2378">
                <a:moveTo>
                  <a:pt x="1779" y="790"/>
                </a:moveTo>
                <a:lnTo>
                  <a:pt x="1779" y="790"/>
                </a:lnTo>
                <a:lnTo>
                  <a:pt x="1795" y="792"/>
                </a:lnTo>
                <a:lnTo>
                  <a:pt x="1810" y="795"/>
                </a:lnTo>
                <a:lnTo>
                  <a:pt x="1825" y="798"/>
                </a:lnTo>
                <a:lnTo>
                  <a:pt x="1837" y="804"/>
                </a:lnTo>
                <a:lnTo>
                  <a:pt x="1849" y="810"/>
                </a:lnTo>
                <a:lnTo>
                  <a:pt x="1859" y="816"/>
                </a:lnTo>
                <a:lnTo>
                  <a:pt x="1868" y="823"/>
                </a:lnTo>
                <a:lnTo>
                  <a:pt x="1877" y="831"/>
                </a:lnTo>
                <a:lnTo>
                  <a:pt x="1891" y="846"/>
                </a:lnTo>
                <a:lnTo>
                  <a:pt x="1901" y="859"/>
                </a:lnTo>
                <a:lnTo>
                  <a:pt x="1909" y="871"/>
                </a:lnTo>
                <a:lnTo>
                  <a:pt x="1909" y="871"/>
                </a:lnTo>
                <a:lnTo>
                  <a:pt x="1916" y="886"/>
                </a:lnTo>
                <a:lnTo>
                  <a:pt x="1925" y="897"/>
                </a:lnTo>
                <a:lnTo>
                  <a:pt x="1936" y="906"/>
                </a:lnTo>
                <a:lnTo>
                  <a:pt x="1945" y="910"/>
                </a:lnTo>
                <a:lnTo>
                  <a:pt x="1955" y="913"/>
                </a:lnTo>
                <a:lnTo>
                  <a:pt x="1964" y="912"/>
                </a:lnTo>
                <a:lnTo>
                  <a:pt x="1972" y="907"/>
                </a:lnTo>
                <a:lnTo>
                  <a:pt x="1979" y="900"/>
                </a:lnTo>
                <a:lnTo>
                  <a:pt x="1979" y="0"/>
                </a:lnTo>
                <a:lnTo>
                  <a:pt x="1131" y="0"/>
                </a:lnTo>
                <a:lnTo>
                  <a:pt x="1131" y="0"/>
                </a:lnTo>
                <a:lnTo>
                  <a:pt x="1127" y="7"/>
                </a:lnTo>
                <a:lnTo>
                  <a:pt x="1125" y="15"/>
                </a:lnTo>
                <a:lnTo>
                  <a:pt x="1125" y="24"/>
                </a:lnTo>
                <a:lnTo>
                  <a:pt x="1128" y="33"/>
                </a:lnTo>
                <a:lnTo>
                  <a:pt x="1134" y="42"/>
                </a:lnTo>
                <a:lnTo>
                  <a:pt x="1142" y="50"/>
                </a:lnTo>
                <a:lnTo>
                  <a:pt x="1152" y="58"/>
                </a:lnTo>
                <a:lnTo>
                  <a:pt x="1166" y="65"/>
                </a:lnTo>
                <a:lnTo>
                  <a:pt x="1166" y="65"/>
                </a:lnTo>
                <a:lnTo>
                  <a:pt x="1179" y="73"/>
                </a:lnTo>
                <a:lnTo>
                  <a:pt x="1191" y="82"/>
                </a:lnTo>
                <a:lnTo>
                  <a:pt x="1206" y="95"/>
                </a:lnTo>
                <a:lnTo>
                  <a:pt x="1214" y="104"/>
                </a:lnTo>
                <a:lnTo>
                  <a:pt x="1221" y="113"/>
                </a:lnTo>
                <a:lnTo>
                  <a:pt x="1229" y="125"/>
                </a:lnTo>
                <a:lnTo>
                  <a:pt x="1235" y="136"/>
                </a:lnTo>
                <a:lnTo>
                  <a:pt x="1239" y="149"/>
                </a:lnTo>
                <a:lnTo>
                  <a:pt x="1244" y="163"/>
                </a:lnTo>
                <a:lnTo>
                  <a:pt x="1245" y="178"/>
                </a:lnTo>
                <a:lnTo>
                  <a:pt x="1247" y="194"/>
                </a:lnTo>
                <a:lnTo>
                  <a:pt x="1247" y="194"/>
                </a:lnTo>
                <a:lnTo>
                  <a:pt x="1245" y="213"/>
                </a:lnTo>
                <a:lnTo>
                  <a:pt x="1242" y="231"/>
                </a:lnTo>
                <a:lnTo>
                  <a:pt x="1236" y="249"/>
                </a:lnTo>
                <a:lnTo>
                  <a:pt x="1229" y="266"/>
                </a:lnTo>
                <a:lnTo>
                  <a:pt x="1218" y="282"/>
                </a:lnTo>
                <a:lnTo>
                  <a:pt x="1208" y="297"/>
                </a:lnTo>
                <a:lnTo>
                  <a:pt x="1194" y="312"/>
                </a:lnTo>
                <a:lnTo>
                  <a:pt x="1179" y="326"/>
                </a:lnTo>
                <a:lnTo>
                  <a:pt x="1163" y="336"/>
                </a:lnTo>
                <a:lnTo>
                  <a:pt x="1145" y="348"/>
                </a:lnTo>
                <a:lnTo>
                  <a:pt x="1127" y="357"/>
                </a:lnTo>
                <a:lnTo>
                  <a:pt x="1106" y="364"/>
                </a:lnTo>
                <a:lnTo>
                  <a:pt x="1085" y="370"/>
                </a:lnTo>
                <a:lnTo>
                  <a:pt x="1063" y="375"/>
                </a:lnTo>
                <a:lnTo>
                  <a:pt x="1040" y="378"/>
                </a:lnTo>
                <a:lnTo>
                  <a:pt x="1018" y="379"/>
                </a:lnTo>
                <a:lnTo>
                  <a:pt x="1018" y="379"/>
                </a:lnTo>
                <a:lnTo>
                  <a:pt x="994" y="378"/>
                </a:lnTo>
                <a:lnTo>
                  <a:pt x="972" y="375"/>
                </a:lnTo>
                <a:lnTo>
                  <a:pt x="949" y="370"/>
                </a:lnTo>
                <a:lnTo>
                  <a:pt x="928" y="364"/>
                </a:lnTo>
                <a:lnTo>
                  <a:pt x="907" y="357"/>
                </a:lnTo>
                <a:lnTo>
                  <a:pt x="889" y="348"/>
                </a:lnTo>
                <a:lnTo>
                  <a:pt x="871" y="336"/>
                </a:lnTo>
                <a:lnTo>
                  <a:pt x="855" y="326"/>
                </a:lnTo>
                <a:lnTo>
                  <a:pt x="840" y="312"/>
                </a:lnTo>
                <a:lnTo>
                  <a:pt x="827" y="297"/>
                </a:lnTo>
                <a:lnTo>
                  <a:pt x="816" y="282"/>
                </a:lnTo>
                <a:lnTo>
                  <a:pt x="806" y="266"/>
                </a:lnTo>
                <a:lnTo>
                  <a:pt x="798" y="249"/>
                </a:lnTo>
                <a:lnTo>
                  <a:pt x="792" y="231"/>
                </a:lnTo>
                <a:lnTo>
                  <a:pt x="789" y="213"/>
                </a:lnTo>
                <a:lnTo>
                  <a:pt x="788" y="194"/>
                </a:lnTo>
                <a:lnTo>
                  <a:pt x="788" y="194"/>
                </a:lnTo>
                <a:lnTo>
                  <a:pt x="789" y="178"/>
                </a:lnTo>
                <a:lnTo>
                  <a:pt x="791" y="163"/>
                </a:lnTo>
                <a:lnTo>
                  <a:pt x="795" y="149"/>
                </a:lnTo>
                <a:lnTo>
                  <a:pt x="800" y="136"/>
                </a:lnTo>
                <a:lnTo>
                  <a:pt x="807" y="125"/>
                </a:lnTo>
                <a:lnTo>
                  <a:pt x="813" y="113"/>
                </a:lnTo>
                <a:lnTo>
                  <a:pt x="821" y="104"/>
                </a:lnTo>
                <a:lnTo>
                  <a:pt x="828" y="95"/>
                </a:lnTo>
                <a:lnTo>
                  <a:pt x="843" y="82"/>
                </a:lnTo>
                <a:lnTo>
                  <a:pt x="855" y="73"/>
                </a:lnTo>
                <a:lnTo>
                  <a:pt x="868" y="65"/>
                </a:lnTo>
                <a:lnTo>
                  <a:pt x="868" y="65"/>
                </a:lnTo>
                <a:lnTo>
                  <a:pt x="882" y="58"/>
                </a:lnTo>
                <a:lnTo>
                  <a:pt x="892" y="50"/>
                </a:lnTo>
                <a:lnTo>
                  <a:pt x="900" y="42"/>
                </a:lnTo>
                <a:lnTo>
                  <a:pt x="906" y="33"/>
                </a:lnTo>
                <a:lnTo>
                  <a:pt x="909" y="24"/>
                </a:lnTo>
                <a:lnTo>
                  <a:pt x="909" y="15"/>
                </a:lnTo>
                <a:lnTo>
                  <a:pt x="907" y="7"/>
                </a:lnTo>
                <a:lnTo>
                  <a:pt x="903" y="0"/>
                </a:lnTo>
                <a:lnTo>
                  <a:pt x="0" y="0"/>
                </a:lnTo>
                <a:lnTo>
                  <a:pt x="0" y="1982"/>
                </a:lnTo>
                <a:lnTo>
                  <a:pt x="856" y="1982"/>
                </a:lnTo>
                <a:lnTo>
                  <a:pt x="856" y="1982"/>
                </a:lnTo>
                <a:lnTo>
                  <a:pt x="867" y="1983"/>
                </a:lnTo>
                <a:lnTo>
                  <a:pt x="877" y="1985"/>
                </a:lnTo>
                <a:lnTo>
                  <a:pt x="886" y="1988"/>
                </a:lnTo>
                <a:lnTo>
                  <a:pt x="894" y="1991"/>
                </a:lnTo>
                <a:lnTo>
                  <a:pt x="900" y="1995"/>
                </a:lnTo>
                <a:lnTo>
                  <a:pt x="904" y="2001"/>
                </a:lnTo>
                <a:lnTo>
                  <a:pt x="907" y="2006"/>
                </a:lnTo>
                <a:lnTo>
                  <a:pt x="909" y="2013"/>
                </a:lnTo>
                <a:lnTo>
                  <a:pt x="909" y="2019"/>
                </a:lnTo>
                <a:lnTo>
                  <a:pt x="907" y="2025"/>
                </a:lnTo>
                <a:lnTo>
                  <a:pt x="904" y="2033"/>
                </a:lnTo>
                <a:lnTo>
                  <a:pt x="900" y="2039"/>
                </a:lnTo>
                <a:lnTo>
                  <a:pt x="894" y="2046"/>
                </a:lnTo>
                <a:lnTo>
                  <a:pt x="886" y="2052"/>
                </a:lnTo>
                <a:lnTo>
                  <a:pt x="877" y="2058"/>
                </a:lnTo>
                <a:lnTo>
                  <a:pt x="868" y="2064"/>
                </a:lnTo>
                <a:lnTo>
                  <a:pt x="868" y="2064"/>
                </a:lnTo>
                <a:lnTo>
                  <a:pt x="855" y="2072"/>
                </a:lnTo>
                <a:lnTo>
                  <a:pt x="843" y="2081"/>
                </a:lnTo>
                <a:lnTo>
                  <a:pt x="828" y="2095"/>
                </a:lnTo>
                <a:lnTo>
                  <a:pt x="821" y="2103"/>
                </a:lnTo>
                <a:lnTo>
                  <a:pt x="813" y="2113"/>
                </a:lnTo>
                <a:lnTo>
                  <a:pt x="806" y="2124"/>
                </a:lnTo>
                <a:lnTo>
                  <a:pt x="800" y="2134"/>
                </a:lnTo>
                <a:lnTo>
                  <a:pt x="795" y="2148"/>
                </a:lnTo>
                <a:lnTo>
                  <a:pt x="791" y="2161"/>
                </a:lnTo>
                <a:lnTo>
                  <a:pt x="788" y="2178"/>
                </a:lnTo>
                <a:lnTo>
                  <a:pt x="788" y="2193"/>
                </a:lnTo>
                <a:lnTo>
                  <a:pt x="788" y="2193"/>
                </a:lnTo>
                <a:lnTo>
                  <a:pt x="789" y="2212"/>
                </a:lnTo>
                <a:lnTo>
                  <a:pt x="792" y="2230"/>
                </a:lnTo>
                <a:lnTo>
                  <a:pt x="798" y="2248"/>
                </a:lnTo>
                <a:lnTo>
                  <a:pt x="806" y="2264"/>
                </a:lnTo>
                <a:lnTo>
                  <a:pt x="815" y="2281"/>
                </a:lnTo>
                <a:lnTo>
                  <a:pt x="827" y="2296"/>
                </a:lnTo>
                <a:lnTo>
                  <a:pt x="840" y="2311"/>
                </a:lnTo>
                <a:lnTo>
                  <a:pt x="855" y="2324"/>
                </a:lnTo>
                <a:lnTo>
                  <a:pt x="871" y="2336"/>
                </a:lnTo>
                <a:lnTo>
                  <a:pt x="888" y="2347"/>
                </a:lnTo>
                <a:lnTo>
                  <a:pt x="907" y="2356"/>
                </a:lnTo>
                <a:lnTo>
                  <a:pt x="928" y="2363"/>
                </a:lnTo>
                <a:lnTo>
                  <a:pt x="949" y="2369"/>
                </a:lnTo>
                <a:lnTo>
                  <a:pt x="970" y="2374"/>
                </a:lnTo>
                <a:lnTo>
                  <a:pt x="994" y="2376"/>
                </a:lnTo>
                <a:lnTo>
                  <a:pt x="1016" y="2378"/>
                </a:lnTo>
                <a:lnTo>
                  <a:pt x="1016" y="2378"/>
                </a:lnTo>
                <a:lnTo>
                  <a:pt x="1040" y="2376"/>
                </a:lnTo>
                <a:lnTo>
                  <a:pt x="1063" y="2374"/>
                </a:lnTo>
                <a:lnTo>
                  <a:pt x="1085" y="2369"/>
                </a:lnTo>
                <a:lnTo>
                  <a:pt x="1106" y="2363"/>
                </a:lnTo>
                <a:lnTo>
                  <a:pt x="1125" y="2356"/>
                </a:lnTo>
                <a:lnTo>
                  <a:pt x="1145" y="2347"/>
                </a:lnTo>
                <a:lnTo>
                  <a:pt x="1163" y="2336"/>
                </a:lnTo>
                <a:lnTo>
                  <a:pt x="1179" y="2324"/>
                </a:lnTo>
                <a:lnTo>
                  <a:pt x="1194" y="2311"/>
                </a:lnTo>
                <a:lnTo>
                  <a:pt x="1206" y="2296"/>
                </a:lnTo>
                <a:lnTo>
                  <a:pt x="1218" y="2281"/>
                </a:lnTo>
                <a:lnTo>
                  <a:pt x="1229" y="2264"/>
                </a:lnTo>
                <a:lnTo>
                  <a:pt x="1236" y="2248"/>
                </a:lnTo>
                <a:lnTo>
                  <a:pt x="1242" y="2230"/>
                </a:lnTo>
                <a:lnTo>
                  <a:pt x="1245" y="2212"/>
                </a:lnTo>
                <a:lnTo>
                  <a:pt x="1247" y="2193"/>
                </a:lnTo>
                <a:lnTo>
                  <a:pt x="1247" y="2193"/>
                </a:lnTo>
                <a:lnTo>
                  <a:pt x="1245" y="2178"/>
                </a:lnTo>
                <a:lnTo>
                  <a:pt x="1242" y="2161"/>
                </a:lnTo>
                <a:lnTo>
                  <a:pt x="1239" y="2148"/>
                </a:lnTo>
                <a:lnTo>
                  <a:pt x="1233" y="2134"/>
                </a:lnTo>
                <a:lnTo>
                  <a:pt x="1227" y="2124"/>
                </a:lnTo>
                <a:lnTo>
                  <a:pt x="1221" y="2113"/>
                </a:lnTo>
                <a:lnTo>
                  <a:pt x="1214" y="2103"/>
                </a:lnTo>
                <a:lnTo>
                  <a:pt x="1206" y="2095"/>
                </a:lnTo>
                <a:lnTo>
                  <a:pt x="1191" y="2081"/>
                </a:lnTo>
                <a:lnTo>
                  <a:pt x="1178" y="2072"/>
                </a:lnTo>
                <a:lnTo>
                  <a:pt x="1166" y="2064"/>
                </a:lnTo>
                <a:lnTo>
                  <a:pt x="1166" y="2064"/>
                </a:lnTo>
                <a:lnTo>
                  <a:pt x="1155" y="2058"/>
                </a:lnTo>
                <a:lnTo>
                  <a:pt x="1146" y="2052"/>
                </a:lnTo>
                <a:lnTo>
                  <a:pt x="1139" y="2046"/>
                </a:lnTo>
                <a:lnTo>
                  <a:pt x="1133" y="2039"/>
                </a:lnTo>
                <a:lnTo>
                  <a:pt x="1128" y="2033"/>
                </a:lnTo>
                <a:lnTo>
                  <a:pt x="1125" y="2025"/>
                </a:lnTo>
                <a:lnTo>
                  <a:pt x="1125" y="2019"/>
                </a:lnTo>
                <a:lnTo>
                  <a:pt x="1125" y="2013"/>
                </a:lnTo>
                <a:lnTo>
                  <a:pt x="1127" y="2006"/>
                </a:lnTo>
                <a:lnTo>
                  <a:pt x="1130" y="2001"/>
                </a:lnTo>
                <a:lnTo>
                  <a:pt x="1134" y="1995"/>
                </a:lnTo>
                <a:lnTo>
                  <a:pt x="1140" y="1991"/>
                </a:lnTo>
                <a:lnTo>
                  <a:pt x="1146" y="1988"/>
                </a:lnTo>
                <a:lnTo>
                  <a:pt x="1155" y="1985"/>
                </a:lnTo>
                <a:lnTo>
                  <a:pt x="1166" y="1983"/>
                </a:lnTo>
                <a:lnTo>
                  <a:pt x="1178" y="1982"/>
                </a:lnTo>
                <a:lnTo>
                  <a:pt x="1979" y="1982"/>
                </a:lnTo>
                <a:lnTo>
                  <a:pt x="1979" y="1142"/>
                </a:lnTo>
                <a:lnTo>
                  <a:pt x="1979" y="1142"/>
                </a:lnTo>
                <a:lnTo>
                  <a:pt x="1972" y="1134"/>
                </a:lnTo>
                <a:lnTo>
                  <a:pt x="1964" y="1130"/>
                </a:lnTo>
                <a:lnTo>
                  <a:pt x="1955" y="1128"/>
                </a:lnTo>
                <a:lnTo>
                  <a:pt x="1945" y="1130"/>
                </a:lnTo>
                <a:lnTo>
                  <a:pt x="1936" y="1136"/>
                </a:lnTo>
                <a:lnTo>
                  <a:pt x="1925" y="1143"/>
                </a:lnTo>
                <a:lnTo>
                  <a:pt x="1916" y="1155"/>
                </a:lnTo>
                <a:lnTo>
                  <a:pt x="1909" y="1170"/>
                </a:lnTo>
                <a:lnTo>
                  <a:pt x="1909" y="1170"/>
                </a:lnTo>
                <a:lnTo>
                  <a:pt x="1901" y="1182"/>
                </a:lnTo>
                <a:lnTo>
                  <a:pt x="1891" y="1196"/>
                </a:lnTo>
                <a:lnTo>
                  <a:pt x="1877" y="1209"/>
                </a:lnTo>
                <a:lnTo>
                  <a:pt x="1868" y="1216"/>
                </a:lnTo>
                <a:lnTo>
                  <a:pt x="1859" y="1224"/>
                </a:lnTo>
                <a:lnTo>
                  <a:pt x="1849" y="1231"/>
                </a:lnTo>
                <a:lnTo>
                  <a:pt x="1837" y="1237"/>
                </a:lnTo>
                <a:lnTo>
                  <a:pt x="1825" y="1242"/>
                </a:lnTo>
                <a:lnTo>
                  <a:pt x="1810" y="1246"/>
                </a:lnTo>
                <a:lnTo>
                  <a:pt x="1795" y="1249"/>
                </a:lnTo>
                <a:lnTo>
                  <a:pt x="1779" y="1249"/>
                </a:lnTo>
                <a:lnTo>
                  <a:pt x="1779" y="1249"/>
                </a:lnTo>
                <a:lnTo>
                  <a:pt x="1759" y="1248"/>
                </a:lnTo>
                <a:lnTo>
                  <a:pt x="1741" y="1245"/>
                </a:lnTo>
                <a:lnTo>
                  <a:pt x="1723" y="1239"/>
                </a:lnTo>
                <a:lnTo>
                  <a:pt x="1707" y="1231"/>
                </a:lnTo>
                <a:lnTo>
                  <a:pt x="1690" y="1222"/>
                </a:lnTo>
                <a:lnTo>
                  <a:pt x="1676" y="1211"/>
                </a:lnTo>
                <a:lnTo>
                  <a:pt x="1662" y="1197"/>
                </a:lnTo>
                <a:lnTo>
                  <a:pt x="1649" y="1182"/>
                </a:lnTo>
                <a:lnTo>
                  <a:pt x="1637" y="1166"/>
                </a:lnTo>
                <a:lnTo>
                  <a:pt x="1626" y="1149"/>
                </a:lnTo>
                <a:lnTo>
                  <a:pt x="1617" y="1130"/>
                </a:lnTo>
                <a:lnTo>
                  <a:pt x="1610" y="1110"/>
                </a:lnTo>
                <a:lnTo>
                  <a:pt x="1602" y="1088"/>
                </a:lnTo>
                <a:lnTo>
                  <a:pt x="1598" y="1067"/>
                </a:lnTo>
                <a:lnTo>
                  <a:pt x="1595" y="1043"/>
                </a:lnTo>
                <a:lnTo>
                  <a:pt x="1595" y="1021"/>
                </a:lnTo>
                <a:lnTo>
                  <a:pt x="1595" y="1021"/>
                </a:lnTo>
                <a:lnTo>
                  <a:pt x="1595" y="997"/>
                </a:lnTo>
                <a:lnTo>
                  <a:pt x="1598" y="974"/>
                </a:lnTo>
                <a:lnTo>
                  <a:pt x="1602" y="952"/>
                </a:lnTo>
                <a:lnTo>
                  <a:pt x="1610" y="931"/>
                </a:lnTo>
                <a:lnTo>
                  <a:pt x="1617" y="912"/>
                </a:lnTo>
                <a:lnTo>
                  <a:pt x="1626" y="892"/>
                </a:lnTo>
                <a:lnTo>
                  <a:pt x="1637" y="874"/>
                </a:lnTo>
                <a:lnTo>
                  <a:pt x="1649" y="858"/>
                </a:lnTo>
                <a:lnTo>
                  <a:pt x="1662" y="843"/>
                </a:lnTo>
                <a:lnTo>
                  <a:pt x="1676" y="831"/>
                </a:lnTo>
                <a:lnTo>
                  <a:pt x="1690" y="819"/>
                </a:lnTo>
                <a:lnTo>
                  <a:pt x="1707" y="808"/>
                </a:lnTo>
                <a:lnTo>
                  <a:pt x="1723" y="801"/>
                </a:lnTo>
                <a:lnTo>
                  <a:pt x="1741" y="795"/>
                </a:lnTo>
                <a:lnTo>
                  <a:pt x="1759" y="792"/>
                </a:lnTo>
                <a:lnTo>
                  <a:pt x="1779" y="790"/>
                </a:lnTo>
                <a:lnTo>
                  <a:pt x="1779" y="790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r>
              <a:rPr lang="en-US" sz="1600" b="1" dirty="0" smtClean="0"/>
              <a:t>Comp </a:t>
            </a:r>
            <a:r>
              <a:rPr lang="en-US" sz="1600" b="1" dirty="0"/>
              <a:t>Budgeting &amp; </a:t>
            </a:r>
            <a:r>
              <a:rPr lang="en-US" sz="1600" b="1" dirty="0" smtClean="0"/>
              <a:t>&amp; Planning</a:t>
            </a:r>
            <a:endParaRPr lang="en-GB" sz="1600" b="1" dirty="0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1658938" y="2149162"/>
            <a:ext cx="1568450" cy="1885950"/>
          </a:xfrm>
          <a:custGeom>
            <a:avLst/>
            <a:gdLst>
              <a:gd name="T0" fmla="*/ 1797 w 1976"/>
              <a:gd name="T1" fmla="*/ 791 h 2375"/>
              <a:gd name="T2" fmla="*/ 1846 w 1976"/>
              <a:gd name="T3" fmla="*/ 812 h 2375"/>
              <a:gd name="T4" fmla="*/ 1886 w 1976"/>
              <a:gd name="T5" fmla="*/ 855 h 2375"/>
              <a:gd name="T6" fmla="*/ 1906 w 1976"/>
              <a:gd name="T7" fmla="*/ 886 h 2375"/>
              <a:gd name="T8" fmla="*/ 1933 w 1976"/>
              <a:gd name="T9" fmla="*/ 907 h 2375"/>
              <a:gd name="T10" fmla="*/ 1958 w 1976"/>
              <a:gd name="T11" fmla="*/ 903 h 2375"/>
              <a:gd name="T12" fmla="*/ 1973 w 1976"/>
              <a:gd name="T13" fmla="*/ 877 h 2375"/>
              <a:gd name="T14" fmla="*/ 0 w 1976"/>
              <a:gd name="T15" fmla="*/ 0 h 2375"/>
              <a:gd name="T16" fmla="*/ 856 w 1976"/>
              <a:gd name="T17" fmla="*/ 1981 h 2375"/>
              <a:gd name="T18" fmla="*/ 886 w 1976"/>
              <a:gd name="T19" fmla="*/ 1985 h 2375"/>
              <a:gd name="T20" fmla="*/ 907 w 1976"/>
              <a:gd name="T21" fmla="*/ 2005 h 2375"/>
              <a:gd name="T22" fmla="*/ 904 w 1976"/>
              <a:gd name="T23" fmla="*/ 2030 h 2375"/>
              <a:gd name="T24" fmla="*/ 879 w 1976"/>
              <a:gd name="T25" fmla="*/ 2057 h 2375"/>
              <a:gd name="T26" fmla="*/ 843 w 1976"/>
              <a:gd name="T27" fmla="*/ 2079 h 2375"/>
              <a:gd name="T28" fmla="*/ 807 w 1976"/>
              <a:gd name="T29" fmla="*/ 2121 h 2375"/>
              <a:gd name="T30" fmla="*/ 789 w 1976"/>
              <a:gd name="T31" fmla="*/ 2175 h 2375"/>
              <a:gd name="T32" fmla="*/ 792 w 1976"/>
              <a:gd name="T33" fmla="*/ 2229 h 2375"/>
              <a:gd name="T34" fmla="*/ 827 w 1976"/>
              <a:gd name="T35" fmla="*/ 2295 h 2375"/>
              <a:gd name="T36" fmla="*/ 889 w 1976"/>
              <a:gd name="T37" fmla="*/ 2344 h 2375"/>
              <a:gd name="T38" fmla="*/ 972 w 1976"/>
              <a:gd name="T39" fmla="*/ 2372 h 2375"/>
              <a:gd name="T40" fmla="*/ 1040 w 1976"/>
              <a:gd name="T41" fmla="*/ 2374 h 2375"/>
              <a:gd name="T42" fmla="*/ 1127 w 1976"/>
              <a:gd name="T43" fmla="*/ 2353 h 2375"/>
              <a:gd name="T44" fmla="*/ 1194 w 1976"/>
              <a:gd name="T45" fmla="*/ 2308 h 2375"/>
              <a:gd name="T46" fmla="*/ 1236 w 1976"/>
              <a:gd name="T47" fmla="*/ 2245 h 2375"/>
              <a:gd name="T48" fmla="*/ 1247 w 1976"/>
              <a:gd name="T49" fmla="*/ 2191 h 2375"/>
              <a:gd name="T50" fmla="*/ 1235 w 1976"/>
              <a:gd name="T51" fmla="*/ 2133 h 2375"/>
              <a:gd name="T52" fmla="*/ 1206 w 1976"/>
              <a:gd name="T53" fmla="*/ 2093 h 2375"/>
              <a:gd name="T54" fmla="*/ 1166 w 1976"/>
              <a:gd name="T55" fmla="*/ 2061 h 2375"/>
              <a:gd name="T56" fmla="*/ 1134 w 1976"/>
              <a:gd name="T57" fmla="*/ 2037 h 2375"/>
              <a:gd name="T58" fmla="*/ 1125 w 1976"/>
              <a:gd name="T59" fmla="*/ 2011 h 2375"/>
              <a:gd name="T60" fmla="*/ 1140 w 1976"/>
              <a:gd name="T61" fmla="*/ 1990 h 2375"/>
              <a:gd name="T62" fmla="*/ 1178 w 1976"/>
              <a:gd name="T63" fmla="*/ 1981 h 2375"/>
              <a:gd name="T64" fmla="*/ 1976 w 1976"/>
              <a:gd name="T65" fmla="*/ 1176 h 2375"/>
              <a:gd name="T66" fmla="*/ 1972 w 1976"/>
              <a:gd name="T67" fmla="*/ 1147 h 2375"/>
              <a:gd name="T68" fmla="*/ 1952 w 1976"/>
              <a:gd name="T69" fmla="*/ 1126 h 2375"/>
              <a:gd name="T70" fmla="*/ 1927 w 1976"/>
              <a:gd name="T71" fmla="*/ 1129 h 2375"/>
              <a:gd name="T72" fmla="*/ 1900 w 1976"/>
              <a:gd name="T73" fmla="*/ 1155 h 2375"/>
              <a:gd name="T74" fmla="*/ 1877 w 1976"/>
              <a:gd name="T75" fmla="*/ 1190 h 2375"/>
              <a:gd name="T76" fmla="*/ 1835 w 1976"/>
              <a:gd name="T77" fmla="*/ 1227 h 2375"/>
              <a:gd name="T78" fmla="*/ 1782 w 1976"/>
              <a:gd name="T79" fmla="*/ 1245 h 2375"/>
              <a:gd name="T80" fmla="*/ 1728 w 1976"/>
              <a:gd name="T81" fmla="*/ 1241 h 2375"/>
              <a:gd name="T82" fmla="*/ 1662 w 1976"/>
              <a:gd name="T83" fmla="*/ 1206 h 2375"/>
              <a:gd name="T84" fmla="*/ 1613 w 1976"/>
              <a:gd name="T85" fmla="*/ 1145 h 2375"/>
              <a:gd name="T86" fmla="*/ 1584 w 1976"/>
              <a:gd name="T87" fmla="*/ 1063 h 2375"/>
              <a:gd name="T88" fmla="*/ 1581 w 1976"/>
              <a:gd name="T89" fmla="*/ 993 h 2375"/>
              <a:gd name="T90" fmla="*/ 1604 w 1976"/>
              <a:gd name="T91" fmla="*/ 907 h 2375"/>
              <a:gd name="T92" fmla="*/ 1649 w 1976"/>
              <a:gd name="T93" fmla="*/ 839 h 2375"/>
              <a:gd name="T94" fmla="*/ 1710 w 1976"/>
              <a:gd name="T95" fmla="*/ 797 h 2375"/>
              <a:gd name="T96" fmla="*/ 1765 w 1976"/>
              <a:gd name="T97" fmla="*/ 786 h 23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976" h="2375">
                <a:moveTo>
                  <a:pt x="1765" y="786"/>
                </a:moveTo>
                <a:lnTo>
                  <a:pt x="1765" y="786"/>
                </a:lnTo>
                <a:lnTo>
                  <a:pt x="1782" y="788"/>
                </a:lnTo>
                <a:lnTo>
                  <a:pt x="1797" y="791"/>
                </a:lnTo>
                <a:lnTo>
                  <a:pt x="1810" y="794"/>
                </a:lnTo>
                <a:lnTo>
                  <a:pt x="1824" y="800"/>
                </a:lnTo>
                <a:lnTo>
                  <a:pt x="1835" y="806"/>
                </a:lnTo>
                <a:lnTo>
                  <a:pt x="1846" y="812"/>
                </a:lnTo>
                <a:lnTo>
                  <a:pt x="1855" y="819"/>
                </a:lnTo>
                <a:lnTo>
                  <a:pt x="1864" y="827"/>
                </a:lnTo>
                <a:lnTo>
                  <a:pt x="1877" y="842"/>
                </a:lnTo>
                <a:lnTo>
                  <a:pt x="1886" y="855"/>
                </a:lnTo>
                <a:lnTo>
                  <a:pt x="1894" y="867"/>
                </a:lnTo>
                <a:lnTo>
                  <a:pt x="1894" y="867"/>
                </a:lnTo>
                <a:lnTo>
                  <a:pt x="1900" y="877"/>
                </a:lnTo>
                <a:lnTo>
                  <a:pt x="1906" y="886"/>
                </a:lnTo>
                <a:lnTo>
                  <a:pt x="1913" y="894"/>
                </a:lnTo>
                <a:lnTo>
                  <a:pt x="1919" y="900"/>
                </a:lnTo>
                <a:lnTo>
                  <a:pt x="1927" y="904"/>
                </a:lnTo>
                <a:lnTo>
                  <a:pt x="1933" y="907"/>
                </a:lnTo>
                <a:lnTo>
                  <a:pt x="1940" y="907"/>
                </a:lnTo>
                <a:lnTo>
                  <a:pt x="1946" y="907"/>
                </a:lnTo>
                <a:lnTo>
                  <a:pt x="1952" y="906"/>
                </a:lnTo>
                <a:lnTo>
                  <a:pt x="1958" y="903"/>
                </a:lnTo>
                <a:lnTo>
                  <a:pt x="1963" y="898"/>
                </a:lnTo>
                <a:lnTo>
                  <a:pt x="1967" y="892"/>
                </a:lnTo>
                <a:lnTo>
                  <a:pt x="1972" y="886"/>
                </a:lnTo>
                <a:lnTo>
                  <a:pt x="1973" y="877"/>
                </a:lnTo>
                <a:lnTo>
                  <a:pt x="1976" y="867"/>
                </a:lnTo>
                <a:lnTo>
                  <a:pt x="1976" y="855"/>
                </a:lnTo>
                <a:lnTo>
                  <a:pt x="1976" y="0"/>
                </a:lnTo>
                <a:lnTo>
                  <a:pt x="0" y="0"/>
                </a:lnTo>
                <a:lnTo>
                  <a:pt x="0" y="1979"/>
                </a:lnTo>
                <a:lnTo>
                  <a:pt x="454" y="1979"/>
                </a:lnTo>
                <a:lnTo>
                  <a:pt x="454" y="1981"/>
                </a:lnTo>
                <a:lnTo>
                  <a:pt x="856" y="1981"/>
                </a:lnTo>
                <a:lnTo>
                  <a:pt x="856" y="1981"/>
                </a:lnTo>
                <a:lnTo>
                  <a:pt x="868" y="1981"/>
                </a:lnTo>
                <a:lnTo>
                  <a:pt x="877" y="1982"/>
                </a:lnTo>
                <a:lnTo>
                  <a:pt x="886" y="1985"/>
                </a:lnTo>
                <a:lnTo>
                  <a:pt x="894" y="1990"/>
                </a:lnTo>
                <a:lnTo>
                  <a:pt x="900" y="1994"/>
                </a:lnTo>
                <a:lnTo>
                  <a:pt x="904" y="1999"/>
                </a:lnTo>
                <a:lnTo>
                  <a:pt x="907" y="2005"/>
                </a:lnTo>
                <a:lnTo>
                  <a:pt x="909" y="2011"/>
                </a:lnTo>
                <a:lnTo>
                  <a:pt x="909" y="2017"/>
                </a:lnTo>
                <a:lnTo>
                  <a:pt x="907" y="2024"/>
                </a:lnTo>
                <a:lnTo>
                  <a:pt x="904" y="2030"/>
                </a:lnTo>
                <a:lnTo>
                  <a:pt x="900" y="2037"/>
                </a:lnTo>
                <a:lnTo>
                  <a:pt x="895" y="2043"/>
                </a:lnTo>
                <a:lnTo>
                  <a:pt x="888" y="2051"/>
                </a:lnTo>
                <a:lnTo>
                  <a:pt x="879" y="2057"/>
                </a:lnTo>
                <a:lnTo>
                  <a:pt x="868" y="2061"/>
                </a:lnTo>
                <a:lnTo>
                  <a:pt x="868" y="2061"/>
                </a:lnTo>
                <a:lnTo>
                  <a:pt x="855" y="2069"/>
                </a:lnTo>
                <a:lnTo>
                  <a:pt x="843" y="2079"/>
                </a:lnTo>
                <a:lnTo>
                  <a:pt x="828" y="2093"/>
                </a:lnTo>
                <a:lnTo>
                  <a:pt x="821" y="2102"/>
                </a:lnTo>
                <a:lnTo>
                  <a:pt x="813" y="2111"/>
                </a:lnTo>
                <a:lnTo>
                  <a:pt x="807" y="2121"/>
                </a:lnTo>
                <a:lnTo>
                  <a:pt x="800" y="2133"/>
                </a:lnTo>
                <a:lnTo>
                  <a:pt x="795" y="2145"/>
                </a:lnTo>
                <a:lnTo>
                  <a:pt x="791" y="2160"/>
                </a:lnTo>
                <a:lnTo>
                  <a:pt x="789" y="2175"/>
                </a:lnTo>
                <a:lnTo>
                  <a:pt x="788" y="2191"/>
                </a:lnTo>
                <a:lnTo>
                  <a:pt x="788" y="2191"/>
                </a:lnTo>
                <a:lnTo>
                  <a:pt x="789" y="2209"/>
                </a:lnTo>
                <a:lnTo>
                  <a:pt x="792" y="2229"/>
                </a:lnTo>
                <a:lnTo>
                  <a:pt x="798" y="2245"/>
                </a:lnTo>
                <a:lnTo>
                  <a:pt x="806" y="2263"/>
                </a:lnTo>
                <a:lnTo>
                  <a:pt x="816" y="2280"/>
                </a:lnTo>
                <a:lnTo>
                  <a:pt x="827" y="2295"/>
                </a:lnTo>
                <a:lnTo>
                  <a:pt x="840" y="2308"/>
                </a:lnTo>
                <a:lnTo>
                  <a:pt x="855" y="2321"/>
                </a:lnTo>
                <a:lnTo>
                  <a:pt x="871" y="2333"/>
                </a:lnTo>
                <a:lnTo>
                  <a:pt x="889" y="2344"/>
                </a:lnTo>
                <a:lnTo>
                  <a:pt x="907" y="2353"/>
                </a:lnTo>
                <a:lnTo>
                  <a:pt x="928" y="2360"/>
                </a:lnTo>
                <a:lnTo>
                  <a:pt x="949" y="2368"/>
                </a:lnTo>
                <a:lnTo>
                  <a:pt x="972" y="2372"/>
                </a:lnTo>
                <a:lnTo>
                  <a:pt x="994" y="2374"/>
                </a:lnTo>
                <a:lnTo>
                  <a:pt x="1018" y="2375"/>
                </a:lnTo>
                <a:lnTo>
                  <a:pt x="1018" y="2375"/>
                </a:lnTo>
                <a:lnTo>
                  <a:pt x="1040" y="2374"/>
                </a:lnTo>
                <a:lnTo>
                  <a:pt x="1063" y="2372"/>
                </a:lnTo>
                <a:lnTo>
                  <a:pt x="1085" y="2368"/>
                </a:lnTo>
                <a:lnTo>
                  <a:pt x="1106" y="2360"/>
                </a:lnTo>
                <a:lnTo>
                  <a:pt x="1127" y="2353"/>
                </a:lnTo>
                <a:lnTo>
                  <a:pt x="1145" y="2344"/>
                </a:lnTo>
                <a:lnTo>
                  <a:pt x="1163" y="2333"/>
                </a:lnTo>
                <a:lnTo>
                  <a:pt x="1179" y="2321"/>
                </a:lnTo>
                <a:lnTo>
                  <a:pt x="1194" y="2308"/>
                </a:lnTo>
                <a:lnTo>
                  <a:pt x="1208" y="2295"/>
                </a:lnTo>
                <a:lnTo>
                  <a:pt x="1218" y="2280"/>
                </a:lnTo>
                <a:lnTo>
                  <a:pt x="1229" y="2263"/>
                </a:lnTo>
                <a:lnTo>
                  <a:pt x="1236" y="2245"/>
                </a:lnTo>
                <a:lnTo>
                  <a:pt x="1242" y="2229"/>
                </a:lnTo>
                <a:lnTo>
                  <a:pt x="1245" y="2209"/>
                </a:lnTo>
                <a:lnTo>
                  <a:pt x="1247" y="2191"/>
                </a:lnTo>
                <a:lnTo>
                  <a:pt x="1247" y="2191"/>
                </a:lnTo>
                <a:lnTo>
                  <a:pt x="1245" y="2175"/>
                </a:lnTo>
                <a:lnTo>
                  <a:pt x="1244" y="2160"/>
                </a:lnTo>
                <a:lnTo>
                  <a:pt x="1239" y="2145"/>
                </a:lnTo>
                <a:lnTo>
                  <a:pt x="1235" y="2133"/>
                </a:lnTo>
                <a:lnTo>
                  <a:pt x="1229" y="2121"/>
                </a:lnTo>
                <a:lnTo>
                  <a:pt x="1221" y="2111"/>
                </a:lnTo>
                <a:lnTo>
                  <a:pt x="1214" y="2102"/>
                </a:lnTo>
                <a:lnTo>
                  <a:pt x="1206" y="2093"/>
                </a:lnTo>
                <a:lnTo>
                  <a:pt x="1191" y="2079"/>
                </a:lnTo>
                <a:lnTo>
                  <a:pt x="1179" y="2069"/>
                </a:lnTo>
                <a:lnTo>
                  <a:pt x="1166" y="2061"/>
                </a:lnTo>
                <a:lnTo>
                  <a:pt x="1166" y="2061"/>
                </a:lnTo>
                <a:lnTo>
                  <a:pt x="1155" y="2057"/>
                </a:lnTo>
                <a:lnTo>
                  <a:pt x="1146" y="2051"/>
                </a:lnTo>
                <a:lnTo>
                  <a:pt x="1139" y="2043"/>
                </a:lnTo>
                <a:lnTo>
                  <a:pt x="1134" y="2037"/>
                </a:lnTo>
                <a:lnTo>
                  <a:pt x="1130" y="2030"/>
                </a:lnTo>
                <a:lnTo>
                  <a:pt x="1127" y="2024"/>
                </a:lnTo>
                <a:lnTo>
                  <a:pt x="1125" y="2017"/>
                </a:lnTo>
                <a:lnTo>
                  <a:pt x="1125" y="2011"/>
                </a:lnTo>
                <a:lnTo>
                  <a:pt x="1127" y="2005"/>
                </a:lnTo>
                <a:lnTo>
                  <a:pt x="1130" y="1999"/>
                </a:lnTo>
                <a:lnTo>
                  <a:pt x="1134" y="1994"/>
                </a:lnTo>
                <a:lnTo>
                  <a:pt x="1140" y="1990"/>
                </a:lnTo>
                <a:lnTo>
                  <a:pt x="1148" y="1985"/>
                </a:lnTo>
                <a:lnTo>
                  <a:pt x="1157" y="1982"/>
                </a:lnTo>
                <a:lnTo>
                  <a:pt x="1166" y="1981"/>
                </a:lnTo>
                <a:lnTo>
                  <a:pt x="1178" y="1981"/>
                </a:lnTo>
                <a:lnTo>
                  <a:pt x="1429" y="1981"/>
                </a:lnTo>
                <a:lnTo>
                  <a:pt x="1429" y="1979"/>
                </a:lnTo>
                <a:lnTo>
                  <a:pt x="1976" y="1979"/>
                </a:lnTo>
                <a:lnTo>
                  <a:pt x="1976" y="1176"/>
                </a:lnTo>
                <a:lnTo>
                  <a:pt x="1976" y="1176"/>
                </a:lnTo>
                <a:lnTo>
                  <a:pt x="1976" y="1166"/>
                </a:lnTo>
                <a:lnTo>
                  <a:pt x="1973" y="1155"/>
                </a:lnTo>
                <a:lnTo>
                  <a:pt x="1972" y="1147"/>
                </a:lnTo>
                <a:lnTo>
                  <a:pt x="1967" y="1139"/>
                </a:lnTo>
                <a:lnTo>
                  <a:pt x="1963" y="1133"/>
                </a:lnTo>
                <a:lnTo>
                  <a:pt x="1958" y="1129"/>
                </a:lnTo>
                <a:lnTo>
                  <a:pt x="1952" y="1126"/>
                </a:lnTo>
                <a:lnTo>
                  <a:pt x="1946" y="1124"/>
                </a:lnTo>
                <a:lnTo>
                  <a:pt x="1940" y="1124"/>
                </a:lnTo>
                <a:lnTo>
                  <a:pt x="1933" y="1126"/>
                </a:lnTo>
                <a:lnTo>
                  <a:pt x="1927" y="1129"/>
                </a:lnTo>
                <a:lnTo>
                  <a:pt x="1919" y="1133"/>
                </a:lnTo>
                <a:lnTo>
                  <a:pt x="1913" y="1139"/>
                </a:lnTo>
                <a:lnTo>
                  <a:pt x="1906" y="1147"/>
                </a:lnTo>
                <a:lnTo>
                  <a:pt x="1900" y="1155"/>
                </a:lnTo>
                <a:lnTo>
                  <a:pt x="1894" y="1164"/>
                </a:lnTo>
                <a:lnTo>
                  <a:pt x="1894" y="1164"/>
                </a:lnTo>
                <a:lnTo>
                  <a:pt x="1886" y="1178"/>
                </a:lnTo>
                <a:lnTo>
                  <a:pt x="1877" y="1190"/>
                </a:lnTo>
                <a:lnTo>
                  <a:pt x="1864" y="1205"/>
                </a:lnTo>
                <a:lnTo>
                  <a:pt x="1855" y="1212"/>
                </a:lnTo>
                <a:lnTo>
                  <a:pt x="1846" y="1220"/>
                </a:lnTo>
                <a:lnTo>
                  <a:pt x="1835" y="1227"/>
                </a:lnTo>
                <a:lnTo>
                  <a:pt x="1824" y="1233"/>
                </a:lnTo>
                <a:lnTo>
                  <a:pt x="1810" y="1238"/>
                </a:lnTo>
                <a:lnTo>
                  <a:pt x="1797" y="1242"/>
                </a:lnTo>
                <a:lnTo>
                  <a:pt x="1782" y="1245"/>
                </a:lnTo>
                <a:lnTo>
                  <a:pt x="1765" y="1245"/>
                </a:lnTo>
                <a:lnTo>
                  <a:pt x="1765" y="1245"/>
                </a:lnTo>
                <a:lnTo>
                  <a:pt x="1746" y="1244"/>
                </a:lnTo>
                <a:lnTo>
                  <a:pt x="1728" y="1241"/>
                </a:lnTo>
                <a:lnTo>
                  <a:pt x="1710" y="1235"/>
                </a:lnTo>
                <a:lnTo>
                  <a:pt x="1693" y="1227"/>
                </a:lnTo>
                <a:lnTo>
                  <a:pt x="1677" y="1218"/>
                </a:lnTo>
                <a:lnTo>
                  <a:pt x="1662" y="1206"/>
                </a:lnTo>
                <a:lnTo>
                  <a:pt x="1649" y="1193"/>
                </a:lnTo>
                <a:lnTo>
                  <a:pt x="1635" y="1178"/>
                </a:lnTo>
                <a:lnTo>
                  <a:pt x="1623" y="1161"/>
                </a:lnTo>
                <a:lnTo>
                  <a:pt x="1613" y="1145"/>
                </a:lnTo>
                <a:lnTo>
                  <a:pt x="1604" y="1126"/>
                </a:lnTo>
                <a:lnTo>
                  <a:pt x="1595" y="1105"/>
                </a:lnTo>
                <a:lnTo>
                  <a:pt x="1589" y="1084"/>
                </a:lnTo>
                <a:lnTo>
                  <a:pt x="1584" y="1063"/>
                </a:lnTo>
                <a:lnTo>
                  <a:pt x="1581" y="1039"/>
                </a:lnTo>
                <a:lnTo>
                  <a:pt x="1581" y="1016"/>
                </a:lnTo>
                <a:lnTo>
                  <a:pt x="1581" y="1016"/>
                </a:lnTo>
                <a:lnTo>
                  <a:pt x="1581" y="993"/>
                </a:lnTo>
                <a:lnTo>
                  <a:pt x="1584" y="970"/>
                </a:lnTo>
                <a:lnTo>
                  <a:pt x="1589" y="948"/>
                </a:lnTo>
                <a:lnTo>
                  <a:pt x="1595" y="927"/>
                </a:lnTo>
                <a:lnTo>
                  <a:pt x="1604" y="907"/>
                </a:lnTo>
                <a:lnTo>
                  <a:pt x="1613" y="888"/>
                </a:lnTo>
                <a:lnTo>
                  <a:pt x="1623" y="870"/>
                </a:lnTo>
                <a:lnTo>
                  <a:pt x="1635" y="854"/>
                </a:lnTo>
                <a:lnTo>
                  <a:pt x="1649" y="839"/>
                </a:lnTo>
                <a:lnTo>
                  <a:pt x="1662" y="825"/>
                </a:lnTo>
                <a:lnTo>
                  <a:pt x="1677" y="815"/>
                </a:lnTo>
                <a:lnTo>
                  <a:pt x="1693" y="804"/>
                </a:lnTo>
                <a:lnTo>
                  <a:pt x="1710" y="797"/>
                </a:lnTo>
                <a:lnTo>
                  <a:pt x="1728" y="791"/>
                </a:lnTo>
                <a:lnTo>
                  <a:pt x="1746" y="788"/>
                </a:lnTo>
                <a:lnTo>
                  <a:pt x="1765" y="786"/>
                </a:lnTo>
                <a:lnTo>
                  <a:pt x="1765" y="786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>
              <a:defRPr/>
            </a:pPr>
            <a:r>
              <a:rPr lang="en-US" sz="1600" b="1" dirty="0" smtClean="0"/>
              <a:t>Workforce Planning</a:t>
            </a:r>
            <a:endParaRPr lang="en-GB" sz="1600" b="1" dirty="0"/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1658938" y="5295587"/>
            <a:ext cx="1887537" cy="1570038"/>
          </a:xfrm>
          <a:custGeom>
            <a:avLst/>
            <a:gdLst>
              <a:gd name="T0" fmla="*/ 791 w 2377"/>
              <a:gd name="T1" fmla="*/ 179 h 1976"/>
              <a:gd name="T2" fmla="*/ 813 w 2377"/>
              <a:gd name="T3" fmla="*/ 131 h 1976"/>
              <a:gd name="T4" fmla="*/ 855 w 2377"/>
              <a:gd name="T5" fmla="*/ 89 h 1976"/>
              <a:gd name="T6" fmla="*/ 886 w 2377"/>
              <a:gd name="T7" fmla="*/ 70 h 1976"/>
              <a:gd name="T8" fmla="*/ 907 w 2377"/>
              <a:gd name="T9" fmla="*/ 43 h 1976"/>
              <a:gd name="T10" fmla="*/ 904 w 2377"/>
              <a:gd name="T11" fmla="*/ 19 h 1976"/>
              <a:gd name="T12" fmla="*/ 877 w 2377"/>
              <a:gd name="T13" fmla="*/ 3 h 1976"/>
              <a:gd name="T14" fmla="*/ 0 w 2377"/>
              <a:gd name="T15" fmla="*/ 1976 h 1976"/>
              <a:gd name="T16" fmla="*/ 1980 w 2377"/>
              <a:gd name="T17" fmla="*/ 1121 h 1976"/>
              <a:gd name="T18" fmla="*/ 1986 w 2377"/>
              <a:gd name="T19" fmla="*/ 1090 h 1976"/>
              <a:gd name="T20" fmla="*/ 2004 w 2377"/>
              <a:gd name="T21" fmla="*/ 1069 h 1976"/>
              <a:gd name="T22" fmla="*/ 2031 w 2377"/>
              <a:gd name="T23" fmla="*/ 1072 h 1976"/>
              <a:gd name="T24" fmla="*/ 2057 w 2377"/>
              <a:gd name="T25" fmla="*/ 1099 h 1976"/>
              <a:gd name="T26" fmla="*/ 2079 w 2377"/>
              <a:gd name="T27" fmla="*/ 1134 h 1976"/>
              <a:gd name="T28" fmla="*/ 2121 w 2377"/>
              <a:gd name="T29" fmla="*/ 1170 h 1976"/>
              <a:gd name="T30" fmla="*/ 2175 w 2377"/>
              <a:gd name="T31" fmla="*/ 1188 h 1976"/>
              <a:gd name="T32" fmla="*/ 2229 w 2377"/>
              <a:gd name="T33" fmla="*/ 1184 h 1976"/>
              <a:gd name="T34" fmla="*/ 2294 w 2377"/>
              <a:gd name="T35" fmla="*/ 1149 h 1976"/>
              <a:gd name="T36" fmla="*/ 2345 w 2377"/>
              <a:gd name="T37" fmla="*/ 1088 h 1976"/>
              <a:gd name="T38" fmla="*/ 2372 w 2377"/>
              <a:gd name="T39" fmla="*/ 1006 h 1976"/>
              <a:gd name="T40" fmla="*/ 2375 w 2377"/>
              <a:gd name="T41" fmla="*/ 936 h 1976"/>
              <a:gd name="T42" fmla="*/ 2354 w 2377"/>
              <a:gd name="T43" fmla="*/ 850 h 1976"/>
              <a:gd name="T44" fmla="*/ 2309 w 2377"/>
              <a:gd name="T45" fmla="*/ 783 h 1976"/>
              <a:gd name="T46" fmla="*/ 2247 w 2377"/>
              <a:gd name="T47" fmla="*/ 740 h 1976"/>
              <a:gd name="T48" fmla="*/ 2191 w 2377"/>
              <a:gd name="T49" fmla="*/ 729 h 1976"/>
              <a:gd name="T50" fmla="*/ 2133 w 2377"/>
              <a:gd name="T51" fmla="*/ 743 h 1976"/>
              <a:gd name="T52" fmla="*/ 2093 w 2377"/>
              <a:gd name="T53" fmla="*/ 770 h 1976"/>
              <a:gd name="T54" fmla="*/ 2063 w 2377"/>
              <a:gd name="T55" fmla="*/ 810 h 1976"/>
              <a:gd name="T56" fmla="*/ 2037 w 2377"/>
              <a:gd name="T57" fmla="*/ 843 h 1976"/>
              <a:gd name="T58" fmla="*/ 2010 w 2377"/>
              <a:gd name="T59" fmla="*/ 852 h 1976"/>
              <a:gd name="T60" fmla="*/ 1989 w 2377"/>
              <a:gd name="T61" fmla="*/ 837 h 1976"/>
              <a:gd name="T62" fmla="*/ 1980 w 2377"/>
              <a:gd name="T63" fmla="*/ 798 h 1976"/>
              <a:gd name="T64" fmla="*/ 1178 w 2377"/>
              <a:gd name="T65" fmla="*/ 0 h 1976"/>
              <a:gd name="T66" fmla="*/ 1146 w 2377"/>
              <a:gd name="T67" fmla="*/ 6 h 1976"/>
              <a:gd name="T68" fmla="*/ 1127 w 2377"/>
              <a:gd name="T69" fmla="*/ 25 h 1976"/>
              <a:gd name="T70" fmla="*/ 1128 w 2377"/>
              <a:gd name="T71" fmla="*/ 51 h 1976"/>
              <a:gd name="T72" fmla="*/ 1155 w 2377"/>
              <a:gd name="T73" fmla="*/ 76 h 1976"/>
              <a:gd name="T74" fmla="*/ 1191 w 2377"/>
              <a:gd name="T75" fmla="*/ 98 h 1976"/>
              <a:gd name="T76" fmla="*/ 1227 w 2377"/>
              <a:gd name="T77" fmla="*/ 142 h 1976"/>
              <a:gd name="T78" fmla="*/ 1245 w 2377"/>
              <a:gd name="T79" fmla="*/ 196 h 1976"/>
              <a:gd name="T80" fmla="*/ 1242 w 2377"/>
              <a:gd name="T81" fmla="*/ 248 h 1976"/>
              <a:gd name="T82" fmla="*/ 1206 w 2377"/>
              <a:gd name="T83" fmla="*/ 314 h 1976"/>
              <a:gd name="T84" fmla="*/ 1145 w 2377"/>
              <a:gd name="T85" fmla="*/ 365 h 1976"/>
              <a:gd name="T86" fmla="*/ 1063 w 2377"/>
              <a:gd name="T87" fmla="*/ 391 h 1976"/>
              <a:gd name="T88" fmla="*/ 994 w 2377"/>
              <a:gd name="T89" fmla="*/ 394 h 1976"/>
              <a:gd name="T90" fmla="*/ 907 w 2377"/>
              <a:gd name="T91" fmla="*/ 374 h 1976"/>
              <a:gd name="T92" fmla="*/ 840 w 2377"/>
              <a:gd name="T93" fmla="*/ 329 h 1976"/>
              <a:gd name="T94" fmla="*/ 798 w 2377"/>
              <a:gd name="T95" fmla="*/ 266 h 1976"/>
              <a:gd name="T96" fmla="*/ 788 w 2377"/>
              <a:gd name="T97" fmla="*/ 21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377" h="1976">
                <a:moveTo>
                  <a:pt x="788" y="212"/>
                </a:moveTo>
                <a:lnTo>
                  <a:pt x="788" y="212"/>
                </a:lnTo>
                <a:lnTo>
                  <a:pt x="788" y="196"/>
                </a:lnTo>
                <a:lnTo>
                  <a:pt x="791" y="179"/>
                </a:lnTo>
                <a:lnTo>
                  <a:pt x="795" y="166"/>
                </a:lnTo>
                <a:lnTo>
                  <a:pt x="800" y="152"/>
                </a:lnTo>
                <a:lnTo>
                  <a:pt x="806" y="142"/>
                </a:lnTo>
                <a:lnTo>
                  <a:pt x="813" y="131"/>
                </a:lnTo>
                <a:lnTo>
                  <a:pt x="821" y="121"/>
                </a:lnTo>
                <a:lnTo>
                  <a:pt x="828" y="113"/>
                </a:lnTo>
                <a:lnTo>
                  <a:pt x="843" y="98"/>
                </a:lnTo>
                <a:lnTo>
                  <a:pt x="855" y="89"/>
                </a:lnTo>
                <a:lnTo>
                  <a:pt x="868" y="82"/>
                </a:lnTo>
                <a:lnTo>
                  <a:pt x="868" y="82"/>
                </a:lnTo>
                <a:lnTo>
                  <a:pt x="877" y="76"/>
                </a:lnTo>
                <a:lnTo>
                  <a:pt x="886" y="70"/>
                </a:lnTo>
                <a:lnTo>
                  <a:pt x="894" y="64"/>
                </a:lnTo>
                <a:lnTo>
                  <a:pt x="900" y="57"/>
                </a:lnTo>
                <a:lnTo>
                  <a:pt x="904" y="51"/>
                </a:lnTo>
                <a:lnTo>
                  <a:pt x="907" y="43"/>
                </a:lnTo>
                <a:lnTo>
                  <a:pt x="909" y="37"/>
                </a:lnTo>
                <a:lnTo>
                  <a:pt x="909" y="31"/>
                </a:lnTo>
                <a:lnTo>
                  <a:pt x="907" y="25"/>
                </a:lnTo>
                <a:lnTo>
                  <a:pt x="904" y="19"/>
                </a:lnTo>
                <a:lnTo>
                  <a:pt x="900" y="13"/>
                </a:lnTo>
                <a:lnTo>
                  <a:pt x="894" y="9"/>
                </a:lnTo>
                <a:lnTo>
                  <a:pt x="886" y="6"/>
                </a:lnTo>
                <a:lnTo>
                  <a:pt x="877" y="3"/>
                </a:lnTo>
                <a:lnTo>
                  <a:pt x="867" y="1"/>
                </a:lnTo>
                <a:lnTo>
                  <a:pt x="856" y="0"/>
                </a:lnTo>
                <a:lnTo>
                  <a:pt x="0" y="0"/>
                </a:lnTo>
                <a:lnTo>
                  <a:pt x="0" y="1976"/>
                </a:lnTo>
                <a:lnTo>
                  <a:pt x="1979" y="1976"/>
                </a:lnTo>
                <a:lnTo>
                  <a:pt x="1979" y="1522"/>
                </a:lnTo>
                <a:lnTo>
                  <a:pt x="1980" y="1522"/>
                </a:lnTo>
                <a:lnTo>
                  <a:pt x="1980" y="1121"/>
                </a:lnTo>
                <a:lnTo>
                  <a:pt x="1980" y="1121"/>
                </a:lnTo>
                <a:lnTo>
                  <a:pt x="1982" y="1109"/>
                </a:lnTo>
                <a:lnTo>
                  <a:pt x="1983" y="1099"/>
                </a:lnTo>
                <a:lnTo>
                  <a:pt x="1986" y="1090"/>
                </a:lnTo>
                <a:lnTo>
                  <a:pt x="1989" y="1082"/>
                </a:lnTo>
                <a:lnTo>
                  <a:pt x="1994" y="1076"/>
                </a:lnTo>
                <a:lnTo>
                  <a:pt x="2000" y="1072"/>
                </a:lnTo>
                <a:lnTo>
                  <a:pt x="2004" y="1069"/>
                </a:lnTo>
                <a:lnTo>
                  <a:pt x="2010" y="1067"/>
                </a:lnTo>
                <a:lnTo>
                  <a:pt x="2018" y="1067"/>
                </a:lnTo>
                <a:lnTo>
                  <a:pt x="2024" y="1069"/>
                </a:lnTo>
                <a:lnTo>
                  <a:pt x="2031" y="1072"/>
                </a:lnTo>
                <a:lnTo>
                  <a:pt x="2037" y="1076"/>
                </a:lnTo>
                <a:lnTo>
                  <a:pt x="2045" y="1082"/>
                </a:lnTo>
                <a:lnTo>
                  <a:pt x="2051" y="1090"/>
                </a:lnTo>
                <a:lnTo>
                  <a:pt x="2057" y="1099"/>
                </a:lnTo>
                <a:lnTo>
                  <a:pt x="2063" y="1109"/>
                </a:lnTo>
                <a:lnTo>
                  <a:pt x="2063" y="1109"/>
                </a:lnTo>
                <a:lnTo>
                  <a:pt x="2070" y="1121"/>
                </a:lnTo>
                <a:lnTo>
                  <a:pt x="2079" y="1134"/>
                </a:lnTo>
                <a:lnTo>
                  <a:pt x="2093" y="1149"/>
                </a:lnTo>
                <a:lnTo>
                  <a:pt x="2102" y="1157"/>
                </a:lnTo>
                <a:lnTo>
                  <a:pt x="2111" y="1163"/>
                </a:lnTo>
                <a:lnTo>
                  <a:pt x="2121" y="1170"/>
                </a:lnTo>
                <a:lnTo>
                  <a:pt x="2133" y="1176"/>
                </a:lnTo>
                <a:lnTo>
                  <a:pt x="2146" y="1181"/>
                </a:lnTo>
                <a:lnTo>
                  <a:pt x="2160" y="1185"/>
                </a:lnTo>
                <a:lnTo>
                  <a:pt x="2175" y="1188"/>
                </a:lnTo>
                <a:lnTo>
                  <a:pt x="2191" y="1188"/>
                </a:lnTo>
                <a:lnTo>
                  <a:pt x="2191" y="1188"/>
                </a:lnTo>
                <a:lnTo>
                  <a:pt x="2211" y="1188"/>
                </a:lnTo>
                <a:lnTo>
                  <a:pt x="2229" y="1184"/>
                </a:lnTo>
                <a:lnTo>
                  <a:pt x="2247" y="1179"/>
                </a:lnTo>
                <a:lnTo>
                  <a:pt x="2263" y="1170"/>
                </a:lnTo>
                <a:lnTo>
                  <a:pt x="2279" y="1161"/>
                </a:lnTo>
                <a:lnTo>
                  <a:pt x="2294" y="1149"/>
                </a:lnTo>
                <a:lnTo>
                  <a:pt x="2309" y="1136"/>
                </a:lnTo>
                <a:lnTo>
                  <a:pt x="2321" y="1121"/>
                </a:lnTo>
                <a:lnTo>
                  <a:pt x="2333" y="1106"/>
                </a:lnTo>
                <a:lnTo>
                  <a:pt x="2345" y="1088"/>
                </a:lnTo>
                <a:lnTo>
                  <a:pt x="2354" y="1069"/>
                </a:lnTo>
                <a:lnTo>
                  <a:pt x="2362" y="1049"/>
                </a:lnTo>
                <a:lnTo>
                  <a:pt x="2368" y="1028"/>
                </a:lnTo>
                <a:lnTo>
                  <a:pt x="2372" y="1006"/>
                </a:lnTo>
                <a:lnTo>
                  <a:pt x="2375" y="983"/>
                </a:lnTo>
                <a:lnTo>
                  <a:pt x="2377" y="960"/>
                </a:lnTo>
                <a:lnTo>
                  <a:pt x="2377" y="960"/>
                </a:lnTo>
                <a:lnTo>
                  <a:pt x="2375" y="936"/>
                </a:lnTo>
                <a:lnTo>
                  <a:pt x="2372" y="913"/>
                </a:lnTo>
                <a:lnTo>
                  <a:pt x="2368" y="891"/>
                </a:lnTo>
                <a:lnTo>
                  <a:pt x="2362" y="870"/>
                </a:lnTo>
                <a:lnTo>
                  <a:pt x="2354" y="850"/>
                </a:lnTo>
                <a:lnTo>
                  <a:pt x="2345" y="831"/>
                </a:lnTo>
                <a:lnTo>
                  <a:pt x="2333" y="813"/>
                </a:lnTo>
                <a:lnTo>
                  <a:pt x="2321" y="797"/>
                </a:lnTo>
                <a:lnTo>
                  <a:pt x="2309" y="783"/>
                </a:lnTo>
                <a:lnTo>
                  <a:pt x="2294" y="770"/>
                </a:lnTo>
                <a:lnTo>
                  <a:pt x="2279" y="758"/>
                </a:lnTo>
                <a:lnTo>
                  <a:pt x="2263" y="749"/>
                </a:lnTo>
                <a:lnTo>
                  <a:pt x="2247" y="740"/>
                </a:lnTo>
                <a:lnTo>
                  <a:pt x="2229" y="735"/>
                </a:lnTo>
                <a:lnTo>
                  <a:pt x="2211" y="731"/>
                </a:lnTo>
                <a:lnTo>
                  <a:pt x="2191" y="729"/>
                </a:lnTo>
                <a:lnTo>
                  <a:pt x="2191" y="729"/>
                </a:lnTo>
                <a:lnTo>
                  <a:pt x="2175" y="731"/>
                </a:lnTo>
                <a:lnTo>
                  <a:pt x="2160" y="734"/>
                </a:lnTo>
                <a:lnTo>
                  <a:pt x="2146" y="737"/>
                </a:lnTo>
                <a:lnTo>
                  <a:pt x="2133" y="743"/>
                </a:lnTo>
                <a:lnTo>
                  <a:pt x="2121" y="749"/>
                </a:lnTo>
                <a:lnTo>
                  <a:pt x="2111" y="755"/>
                </a:lnTo>
                <a:lnTo>
                  <a:pt x="2102" y="762"/>
                </a:lnTo>
                <a:lnTo>
                  <a:pt x="2093" y="770"/>
                </a:lnTo>
                <a:lnTo>
                  <a:pt x="2079" y="785"/>
                </a:lnTo>
                <a:lnTo>
                  <a:pt x="2070" y="798"/>
                </a:lnTo>
                <a:lnTo>
                  <a:pt x="2063" y="810"/>
                </a:lnTo>
                <a:lnTo>
                  <a:pt x="2063" y="810"/>
                </a:lnTo>
                <a:lnTo>
                  <a:pt x="2057" y="820"/>
                </a:lnTo>
                <a:lnTo>
                  <a:pt x="2051" y="829"/>
                </a:lnTo>
                <a:lnTo>
                  <a:pt x="2045" y="837"/>
                </a:lnTo>
                <a:lnTo>
                  <a:pt x="2037" y="843"/>
                </a:lnTo>
                <a:lnTo>
                  <a:pt x="2031" y="847"/>
                </a:lnTo>
                <a:lnTo>
                  <a:pt x="2024" y="850"/>
                </a:lnTo>
                <a:lnTo>
                  <a:pt x="2018" y="852"/>
                </a:lnTo>
                <a:lnTo>
                  <a:pt x="2010" y="852"/>
                </a:lnTo>
                <a:lnTo>
                  <a:pt x="2004" y="850"/>
                </a:lnTo>
                <a:lnTo>
                  <a:pt x="2000" y="847"/>
                </a:lnTo>
                <a:lnTo>
                  <a:pt x="1994" y="843"/>
                </a:lnTo>
                <a:lnTo>
                  <a:pt x="1989" y="837"/>
                </a:lnTo>
                <a:lnTo>
                  <a:pt x="1986" y="829"/>
                </a:lnTo>
                <a:lnTo>
                  <a:pt x="1983" y="820"/>
                </a:lnTo>
                <a:lnTo>
                  <a:pt x="1982" y="810"/>
                </a:lnTo>
                <a:lnTo>
                  <a:pt x="1980" y="798"/>
                </a:lnTo>
                <a:lnTo>
                  <a:pt x="1980" y="547"/>
                </a:lnTo>
                <a:lnTo>
                  <a:pt x="1979" y="547"/>
                </a:lnTo>
                <a:lnTo>
                  <a:pt x="1979" y="0"/>
                </a:lnTo>
                <a:lnTo>
                  <a:pt x="1178" y="0"/>
                </a:lnTo>
                <a:lnTo>
                  <a:pt x="1178" y="0"/>
                </a:lnTo>
                <a:lnTo>
                  <a:pt x="1166" y="1"/>
                </a:lnTo>
                <a:lnTo>
                  <a:pt x="1155" y="3"/>
                </a:lnTo>
                <a:lnTo>
                  <a:pt x="1146" y="6"/>
                </a:lnTo>
                <a:lnTo>
                  <a:pt x="1140" y="9"/>
                </a:lnTo>
                <a:lnTo>
                  <a:pt x="1134" y="13"/>
                </a:lnTo>
                <a:lnTo>
                  <a:pt x="1130" y="19"/>
                </a:lnTo>
                <a:lnTo>
                  <a:pt x="1127" y="25"/>
                </a:lnTo>
                <a:lnTo>
                  <a:pt x="1125" y="31"/>
                </a:lnTo>
                <a:lnTo>
                  <a:pt x="1125" y="37"/>
                </a:lnTo>
                <a:lnTo>
                  <a:pt x="1125" y="43"/>
                </a:lnTo>
                <a:lnTo>
                  <a:pt x="1128" y="51"/>
                </a:lnTo>
                <a:lnTo>
                  <a:pt x="1133" y="57"/>
                </a:lnTo>
                <a:lnTo>
                  <a:pt x="1139" y="64"/>
                </a:lnTo>
                <a:lnTo>
                  <a:pt x="1146" y="70"/>
                </a:lnTo>
                <a:lnTo>
                  <a:pt x="1155" y="76"/>
                </a:lnTo>
                <a:lnTo>
                  <a:pt x="1166" y="82"/>
                </a:lnTo>
                <a:lnTo>
                  <a:pt x="1166" y="82"/>
                </a:lnTo>
                <a:lnTo>
                  <a:pt x="1178" y="89"/>
                </a:lnTo>
                <a:lnTo>
                  <a:pt x="1191" y="98"/>
                </a:lnTo>
                <a:lnTo>
                  <a:pt x="1206" y="113"/>
                </a:lnTo>
                <a:lnTo>
                  <a:pt x="1214" y="121"/>
                </a:lnTo>
                <a:lnTo>
                  <a:pt x="1221" y="131"/>
                </a:lnTo>
                <a:lnTo>
                  <a:pt x="1227" y="142"/>
                </a:lnTo>
                <a:lnTo>
                  <a:pt x="1233" y="152"/>
                </a:lnTo>
                <a:lnTo>
                  <a:pt x="1239" y="166"/>
                </a:lnTo>
                <a:lnTo>
                  <a:pt x="1242" y="179"/>
                </a:lnTo>
                <a:lnTo>
                  <a:pt x="1245" y="196"/>
                </a:lnTo>
                <a:lnTo>
                  <a:pt x="1247" y="212"/>
                </a:lnTo>
                <a:lnTo>
                  <a:pt x="1247" y="212"/>
                </a:lnTo>
                <a:lnTo>
                  <a:pt x="1245" y="230"/>
                </a:lnTo>
                <a:lnTo>
                  <a:pt x="1242" y="248"/>
                </a:lnTo>
                <a:lnTo>
                  <a:pt x="1236" y="266"/>
                </a:lnTo>
                <a:lnTo>
                  <a:pt x="1229" y="282"/>
                </a:lnTo>
                <a:lnTo>
                  <a:pt x="1218" y="299"/>
                </a:lnTo>
                <a:lnTo>
                  <a:pt x="1206" y="314"/>
                </a:lnTo>
                <a:lnTo>
                  <a:pt x="1194" y="329"/>
                </a:lnTo>
                <a:lnTo>
                  <a:pt x="1179" y="342"/>
                </a:lnTo>
                <a:lnTo>
                  <a:pt x="1163" y="354"/>
                </a:lnTo>
                <a:lnTo>
                  <a:pt x="1145" y="365"/>
                </a:lnTo>
                <a:lnTo>
                  <a:pt x="1125" y="374"/>
                </a:lnTo>
                <a:lnTo>
                  <a:pt x="1106" y="381"/>
                </a:lnTo>
                <a:lnTo>
                  <a:pt x="1085" y="387"/>
                </a:lnTo>
                <a:lnTo>
                  <a:pt x="1063" y="391"/>
                </a:lnTo>
                <a:lnTo>
                  <a:pt x="1040" y="394"/>
                </a:lnTo>
                <a:lnTo>
                  <a:pt x="1016" y="396"/>
                </a:lnTo>
                <a:lnTo>
                  <a:pt x="1016" y="396"/>
                </a:lnTo>
                <a:lnTo>
                  <a:pt x="994" y="394"/>
                </a:lnTo>
                <a:lnTo>
                  <a:pt x="970" y="391"/>
                </a:lnTo>
                <a:lnTo>
                  <a:pt x="949" y="387"/>
                </a:lnTo>
                <a:lnTo>
                  <a:pt x="928" y="381"/>
                </a:lnTo>
                <a:lnTo>
                  <a:pt x="907" y="374"/>
                </a:lnTo>
                <a:lnTo>
                  <a:pt x="888" y="365"/>
                </a:lnTo>
                <a:lnTo>
                  <a:pt x="871" y="354"/>
                </a:lnTo>
                <a:lnTo>
                  <a:pt x="855" y="342"/>
                </a:lnTo>
                <a:lnTo>
                  <a:pt x="840" y="329"/>
                </a:lnTo>
                <a:lnTo>
                  <a:pt x="827" y="314"/>
                </a:lnTo>
                <a:lnTo>
                  <a:pt x="815" y="299"/>
                </a:lnTo>
                <a:lnTo>
                  <a:pt x="806" y="282"/>
                </a:lnTo>
                <a:lnTo>
                  <a:pt x="798" y="266"/>
                </a:lnTo>
                <a:lnTo>
                  <a:pt x="792" y="248"/>
                </a:lnTo>
                <a:lnTo>
                  <a:pt x="789" y="230"/>
                </a:lnTo>
                <a:lnTo>
                  <a:pt x="788" y="212"/>
                </a:lnTo>
                <a:lnTo>
                  <a:pt x="788" y="212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24000" tIns="288000" anchor="ctr"/>
          <a:lstStyle/>
          <a:p>
            <a:r>
              <a:rPr lang="en-US" sz="1600" b="1" dirty="0" smtClean="0"/>
              <a:t>Distribute Comp</a:t>
            </a:r>
          </a:p>
          <a:p>
            <a:r>
              <a:rPr lang="en-US" sz="1600" b="1" dirty="0" smtClean="0"/>
              <a:t>Award</a:t>
            </a:r>
          </a:p>
          <a:p>
            <a:r>
              <a:rPr lang="en-US" sz="1600" b="1" dirty="0" smtClean="0"/>
              <a:t>Statements</a:t>
            </a:r>
            <a:endParaRPr lang="en-GB" sz="1600" b="1" dirty="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3236913" y="4976500"/>
            <a:ext cx="1884362" cy="1884362"/>
          </a:xfrm>
          <a:custGeom>
            <a:avLst/>
            <a:gdLst>
              <a:gd name="T0" fmla="*/ 2145 w 2376"/>
              <a:gd name="T1" fmla="*/ 1136 h 2374"/>
              <a:gd name="T2" fmla="*/ 2092 w 2376"/>
              <a:gd name="T3" fmla="*/ 1169 h 2374"/>
              <a:gd name="T4" fmla="*/ 2056 w 2376"/>
              <a:gd name="T5" fmla="*/ 1218 h 2374"/>
              <a:gd name="T6" fmla="*/ 2023 w 2376"/>
              <a:gd name="T7" fmla="*/ 1248 h 2374"/>
              <a:gd name="T8" fmla="*/ 1993 w 2376"/>
              <a:gd name="T9" fmla="*/ 1241 h 2374"/>
              <a:gd name="T10" fmla="*/ 1979 w 2376"/>
              <a:gd name="T11" fmla="*/ 1198 h 2374"/>
              <a:gd name="T12" fmla="*/ 1102 w 2376"/>
              <a:gd name="T13" fmla="*/ 393 h 2374"/>
              <a:gd name="T14" fmla="*/ 1072 w 2376"/>
              <a:gd name="T15" fmla="*/ 371 h 2374"/>
              <a:gd name="T16" fmla="*/ 1080 w 2376"/>
              <a:gd name="T17" fmla="*/ 338 h 2374"/>
              <a:gd name="T18" fmla="*/ 1113 w 2376"/>
              <a:gd name="T19" fmla="*/ 314 h 2374"/>
              <a:gd name="T20" fmla="*/ 1168 w 2376"/>
              <a:gd name="T21" fmla="*/ 265 h 2374"/>
              <a:gd name="T22" fmla="*/ 1192 w 2376"/>
              <a:gd name="T23" fmla="*/ 200 h 2374"/>
              <a:gd name="T24" fmla="*/ 1183 w 2376"/>
              <a:gd name="T25" fmla="*/ 130 h 2374"/>
              <a:gd name="T26" fmla="*/ 1126 w 2376"/>
              <a:gd name="T27" fmla="*/ 54 h 2374"/>
              <a:gd name="T28" fmla="*/ 1032 w 2376"/>
              <a:gd name="T29" fmla="*/ 9 h 2374"/>
              <a:gd name="T30" fmla="*/ 939 w 2376"/>
              <a:gd name="T31" fmla="*/ 2 h 2374"/>
              <a:gd name="T32" fmla="*/ 835 w 2376"/>
              <a:gd name="T33" fmla="*/ 32 h 2374"/>
              <a:gd name="T34" fmla="*/ 761 w 2376"/>
              <a:gd name="T35" fmla="*/ 97 h 2374"/>
              <a:gd name="T36" fmla="*/ 734 w 2376"/>
              <a:gd name="T37" fmla="*/ 184 h 2374"/>
              <a:gd name="T38" fmla="*/ 746 w 2376"/>
              <a:gd name="T39" fmla="*/ 242 h 2374"/>
              <a:gd name="T40" fmla="*/ 788 w 2376"/>
              <a:gd name="T41" fmla="*/ 296 h 2374"/>
              <a:gd name="T42" fmla="*/ 833 w 2376"/>
              <a:gd name="T43" fmla="*/ 326 h 2374"/>
              <a:gd name="T44" fmla="*/ 855 w 2376"/>
              <a:gd name="T45" fmla="*/ 359 h 2374"/>
              <a:gd name="T46" fmla="*/ 840 w 2376"/>
              <a:gd name="T47" fmla="*/ 386 h 2374"/>
              <a:gd name="T48" fmla="*/ 0 w 2376"/>
              <a:gd name="T49" fmla="*/ 395 h 2374"/>
              <a:gd name="T50" fmla="*/ 24 w 2376"/>
              <a:gd name="T51" fmla="*/ 1250 h 2374"/>
              <a:gd name="T52" fmla="*/ 72 w 2376"/>
              <a:gd name="T53" fmla="*/ 1208 h 2374"/>
              <a:gd name="T54" fmla="*/ 111 w 2376"/>
              <a:gd name="T55" fmla="*/ 1160 h 2374"/>
              <a:gd name="T56" fmla="*/ 169 w 2376"/>
              <a:gd name="T57" fmla="*/ 1132 h 2374"/>
              <a:gd name="T58" fmla="*/ 238 w 2376"/>
              <a:gd name="T59" fmla="*/ 1133 h 2374"/>
              <a:gd name="T60" fmla="*/ 319 w 2376"/>
              <a:gd name="T61" fmla="*/ 1181 h 2374"/>
              <a:gd name="T62" fmla="*/ 371 w 2376"/>
              <a:gd name="T63" fmla="*/ 1268 h 2374"/>
              <a:gd name="T64" fmla="*/ 386 w 2376"/>
              <a:gd name="T65" fmla="*/ 1358 h 2374"/>
              <a:gd name="T66" fmla="*/ 364 w 2376"/>
              <a:gd name="T67" fmla="*/ 1467 h 2374"/>
              <a:gd name="T68" fmla="*/ 304 w 2376"/>
              <a:gd name="T69" fmla="*/ 1547 h 2374"/>
              <a:gd name="T70" fmla="*/ 220 w 2376"/>
              <a:gd name="T71" fmla="*/ 1586 h 2374"/>
              <a:gd name="T72" fmla="*/ 156 w 2376"/>
              <a:gd name="T73" fmla="*/ 1579 h 2374"/>
              <a:gd name="T74" fmla="*/ 102 w 2376"/>
              <a:gd name="T75" fmla="*/ 1547 h 2374"/>
              <a:gd name="T76" fmla="*/ 63 w 2376"/>
              <a:gd name="T77" fmla="*/ 1492 h 2374"/>
              <a:gd name="T78" fmla="*/ 15 w 2376"/>
              <a:gd name="T79" fmla="*/ 1467 h 2374"/>
              <a:gd name="T80" fmla="*/ 1979 w 2376"/>
              <a:gd name="T81" fmla="*/ 1519 h 2374"/>
              <a:gd name="T82" fmla="*/ 1988 w 2376"/>
              <a:gd name="T83" fmla="*/ 1482 h 2374"/>
              <a:gd name="T84" fmla="*/ 2017 w 2376"/>
              <a:gd name="T85" fmla="*/ 1467 h 2374"/>
              <a:gd name="T86" fmla="*/ 2050 w 2376"/>
              <a:gd name="T87" fmla="*/ 1488 h 2374"/>
              <a:gd name="T88" fmla="*/ 2078 w 2376"/>
              <a:gd name="T89" fmla="*/ 1532 h 2374"/>
              <a:gd name="T90" fmla="*/ 2132 w 2376"/>
              <a:gd name="T91" fmla="*/ 1574 h 2374"/>
              <a:gd name="T92" fmla="*/ 2190 w 2376"/>
              <a:gd name="T93" fmla="*/ 1588 h 2374"/>
              <a:gd name="T94" fmla="*/ 2278 w 2376"/>
              <a:gd name="T95" fmla="*/ 1559 h 2374"/>
              <a:gd name="T96" fmla="*/ 2344 w 2376"/>
              <a:gd name="T97" fmla="*/ 1486 h 2374"/>
              <a:gd name="T98" fmla="*/ 2374 w 2376"/>
              <a:gd name="T99" fmla="*/ 1381 h 2374"/>
              <a:gd name="T100" fmla="*/ 2367 w 2376"/>
              <a:gd name="T101" fmla="*/ 1290 h 2374"/>
              <a:gd name="T102" fmla="*/ 2322 w 2376"/>
              <a:gd name="T103" fmla="*/ 1196 h 2374"/>
              <a:gd name="T104" fmla="*/ 2246 w 2376"/>
              <a:gd name="T105" fmla="*/ 1139 h 2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6" h="2374">
                <a:moveTo>
                  <a:pt x="2190" y="1129"/>
                </a:moveTo>
                <a:lnTo>
                  <a:pt x="2190" y="1129"/>
                </a:lnTo>
                <a:lnTo>
                  <a:pt x="2174" y="1129"/>
                </a:lnTo>
                <a:lnTo>
                  <a:pt x="2159" y="1132"/>
                </a:lnTo>
                <a:lnTo>
                  <a:pt x="2145" y="1136"/>
                </a:lnTo>
                <a:lnTo>
                  <a:pt x="2132" y="1141"/>
                </a:lnTo>
                <a:lnTo>
                  <a:pt x="2121" y="1147"/>
                </a:lnTo>
                <a:lnTo>
                  <a:pt x="2110" y="1154"/>
                </a:lnTo>
                <a:lnTo>
                  <a:pt x="2101" y="1162"/>
                </a:lnTo>
                <a:lnTo>
                  <a:pt x="2092" y="1169"/>
                </a:lnTo>
                <a:lnTo>
                  <a:pt x="2078" y="1184"/>
                </a:lnTo>
                <a:lnTo>
                  <a:pt x="2069" y="1196"/>
                </a:lnTo>
                <a:lnTo>
                  <a:pt x="2062" y="1210"/>
                </a:lnTo>
                <a:lnTo>
                  <a:pt x="2062" y="1210"/>
                </a:lnTo>
                <a:lnTo>
                  <a:pt x="2056" y="1218"/>
                </a:lnTo>
                <a:lnTo>
                  <a:pt x="2050" y="1227"/>
                </a:lnTo>
                <a:lnTo>
                  <a:pt x="2044" y="1235"/>
                </a:lnTo>
                <a:lnTo>
                  <a:pt x="2036" y="1241"/>
                </a:lnTo>
                <a:lnTo>
                  <a:pt x="2030" y="1245"/>
                </a:lnTo>
                <a:lnTo>
                  <a:pt x="2023" y="1248"/>
                </a:lnTo>
                <a:lnTo>
                  <a:pt x="2017" y="1250"/>
                </a:lnTo>
                <a:lnTo>
                  <a:pt x="2009" y="1250"/>
                </a:lnTo>
                <a:lnTo>
                  <a:pt x="2003" y="1248"/>
                </a:lnTo>
                <a:lnTo>
                  <a:pt x="1999" y="1245"/>
                </a:lnTo>
                <a:lnTo>
                  <a:pt x="1993" y="1241"/>
                </a:lnTo>
                <a:lnTo>
                  <a:pt x="1988" y="1235"/>
                </a:lnTo>
                <a:lnTo>
                  <a:pt x="1985" y="1227"/>
                </a:lnTo>
                <a:lnTo>
                  <a:pt x="1982" y="1218"/>
                </a:lnTo>
                <a:lnTo>
                  <a:pt x="1981" y="1208"/>
                </a:lnTo>
                <a:lnTo>
                  <a:pt x="1979" y="1198"/>
                </a:lnTo>
                <a:lnTo>
                  <a:pt x="1979" y="395"/>
                </a:lnTo>
                <a:lnTo>
                  <a:pt x="1125" y="395"/>
                </a:lnTo>
                <a:lnTo>
                  <a:pt x="1125" y="395"/>
                </a:lnTo>
                <a:lnTo>
                  <a:pt x="1113" y="395"/>
                </a:lnTo>
                <a:lnTo>
                  <a:pt x="1102" y="393"/>
                </a:lnTo>
                <a:lnTo>
                  <a:pt x="1093" y="390"/>
                </a:lnTo>
                <a:lnTo>
                  <a:pt x="1086" y="386"/>
                </a:lnTo>
                <a:lnTo>
                  <a:pt x="1080" y="381"/>
                </a:lnTo>
                <a:lnTo>
                  <a:pt x="1075" y="377"/>
                </a:lnTo>
                <a:lnTo>
                  <a:pt x="1072" y="371"/>
                </a:lnTo>
                <a:lnTo>
                  <a:pt x="1071" y="365"/>
                </a:lnTo>
                <a:lnTo>
                  <a:pt x="1071" y="359"/>
                </a:lnTo>
                <a:lnTo>
                  <a:pt x="1072" y="351"/>
                </a:lnTo>
                <a:lnTo>
                  <a:pt x="1075" y="345"/>
                </a:lnTo>
                <a:lnTo>
                  <a:pt x="1080" y="338"/>
                </a:lnTo>
                <a:lnTo>
                  <a:pt x="1086" y="332"/>
                </a:lnTo>
                <a:lnTo>
                  <a:pt x="1093" y="326"/>
                </a:lnTo>
                <a:lnTo>
                  <a:pt x="1102" y="319"/>
                </a:lnTo>
                <a:lnTo>
                  <a:pt x="1113" y="314"/>
                </a:lnTo>
                <a:lnTo>
                  <a:pt x="1113" y="314"/>
                </a:lnTo>
                <a:lnTo>
                  <a:pt x="1125" y="307"/>
                </a:lnTo>
                <a:lnTo>
                  <a:pt x="1138" y="296"/>
                </a:lnTo>
                <a:lnTo>
                  <a:pt x="1153" y="283"/>
                </a:lnTo>
                <a:lnTo>
                  <a:pt x="1160" y="275"/>
                </a:lnTo>
                <a:lnTo>
                  <a:pt x="1168" y="265"/>
                </a:lnTo>
                <a:lnTo>
                  <a:pt x="1174" y="254"/>
                </a:lnTo>
                <a:lnTo>
                  <a:pt x="1180" y="242"/>
                </a:lnTo>
                <a:lnTo>
                  <a:pt x="1186" y="230"/>
                </a:lnTo>
                <a:lnTo>
                  <a:pt x="1189" y="215"/>
                </a:lnTo>
                <a:lnTo>
                  <a:pt x="1192" y="200"/>
                </a:lnTo>
                <a:lnTo>
                  <a:pt x="1193" y="184"/>
                </a:lnTo>
                <a:lnTo>
                  <a:pt x="1193" y="184"/>
                </a:lnTo>
                <a:lnTo>
                  <a:pt x="1192" y="166"/>
                </a:lnTo>
                <a:lnTo>
                  <a:pt x="1187" y="147"/>
                </a:lnTo>
                <a:lnTo>
                  <a:pt x="1183" y="130"/>
                </a:lnTo>
                <a:lnTo>
                  <a:pt x="1174" y="112"/>
                </a:lnTo>
                <a:lnTo>
                  <a:pt x="1165" y="97"/>
                </a:lnTo>
                <a:lnTo>
                  <a:pt x="1153" y="81"/>
                </a:lnTo>
                <a:lnTo>
                  <a:pt x="1141" y="67"/>
                </a:lnTo>
                <a:lnTo>
                  <a:pt x="1126" y="54"/>
                </a:lnTo>
                <a:lnTo>
                  <a:pt x="1110" y="42"/>
                </a:lnTo>
                <a:lnTo>
                  <a:pt x="1092" y="32"/>
                </a:lnTo>
                <a:lnTo>
                  <a:pt x="1072" y="23"/>
                </a:lnTo>
                <a:lnTo>
                  <a:pt x="1053" y="15"/>
                </a:lnTo>
                <a:lnTo>
                  <a:pt x="1032" y="9"/>
                </a:lnTo>
                <a:lnTo>
                  <a:pt x="1009" y="3"/>
                </a:lnTo>
                <a:lnTo>
                  <a:pt x="987" y="2"/>
                </a:lnTo>
                <a:lnTo>
                  <a:pt x="963" y="0"/>
                </a:lnTo>
                <a:lnTo>
                  <a:pt x="963" y="0"/>
                </a:lnTo>
                <a:lnTo>
                  <a:pt x="939" y="2"/>
                </a:lnTo>
                <a:lnTo>
                  <a:pt x="917" y="3"/>
                </a:lnTo>
                <a:lnTo>
                  <a:pt x="894" y="9"/>
                </a:lnTo>
                <a:lnTo>
                  <a:pt x="873" y="15"/>
                </a:lnTo>
                <a:lnTo>
                  <a:pt x="854" y="23"/>
                </a:lnTo>
                <a:lnTo>
                  <a:pt x="835" y="32"/>
                </a:lnTo>
                <a:lnTo>
                  <a:pt x="817" y="42"/>
                </a:lnTo>
                <a:lnTo>
                  <a:pt x="802" y="54"/>
                </a:lnTo>
                <a:lnTo>
                  <a:pt x="787" y="67"/>
                </a:lnTo>
                <a:lnTo>
                  <a:pt x="773" y="81"/>
                </a:lnTo>
                <a:lnTo>
                  <a:pt x="761" y="97"/>
                </a:lnTo>
                <a:lnTo>
                  <a:pt x="752" y="112"/>
                </a:lnTo>
                <a:lnTo>
                  <a:pt x="745" y="130"/>
                </a:lnTo>
                <a:lnTo>
                  <a:pt x="739" y="147"/>
                </a:lnTo>
                <a:lnTo>
                  <a:pt x="734" y="166"/>
                </a:lnTo>
                <a:lnTo>
                  <a:pt x="734" y="184"/>
                </a:lnTo>
                <a:lnTo>
                  <a:pt x="734" y="184"/>
                </a:lnTo>
                <a:lnTo>
                  <a:pt x="734" y="200"/>
                </a:lnTo>
                <a:lnTo>
                  <a:pt x="737" y="215"/>
                </a:lnTo>
                <a:lnTo>
                  <a:pt x="742" y="230"/>
                </a:lnTo>
                <a:lnTo>
                  <a:pt x="746" y="242"/>
                </a:lnTo>
                <a:lnTo>
                  <a:pt x="752" y="254"/>
                </a:lnTo>
                <a:lnTo>
                  <a:pt x="760" y="265"/>
                </a:lnTo>
                <a:lnTo>
                  <a:pt x="766" y="275"/>
                </a:lnTo>
                <a:lnTo>
                  <a:pt x="775" y="283"/>
                </a:lnTo>
                <a:lnTo>
                  <a:pt x="788" y="296"/>
                </a:lnTo>
                <a:lnTo>
                  <a:pt x="802" y="307"/>
                </a:lnTo>
                <a:lnTo>
                  <a:pt x="814" y="314"/>
                </a:lnTo>
                <a:lnTo>
                  <a:pt x="814" y="314"/>
                </a:lnTo>
                <a:lnTo>
                  <a:pt x="824" y="319"/>
                </a:lnTo>
                <a:lnTo>
                  <a:pt x="833" y="326"/>
                </a:lnTo>
                <a:lnTo>
                  <a:pt x="840" y="332"/>
                </a:lnTo>
                <a:lnTo>
                  <a:pt x="846" y="338"/>
                </a:lnTo>
                <a:lnTo>
                  <a:pt x="851" y="345"/>
                </a:lnTo>
                <a:lnTo>
                  <a:pt x="854" y="351"/>
                </a:lnTo>
                <a:lnTo>
                  <a:pt x="855" y="359"/>
                </a:lnTo>
                <a:lnTo>
                  <a:pt x="855" y="365"/>
                </a:lnTo>
                <a:lnTo>
                  <a:pt x="854" y="371"/>
                </a:lnTo>
                <a:lnTo>
                  <a:pt x="851" y="377"/>
                </a:lnTo>
                <a:lnTo>
                  <a:pt x="846" y="381"/>
                </a:lnTo>
                <a:lnTo>
                  <a:pt x="840" y="386"/>
                </a:lnTo>
                <a:lnTo>
                  <a:pt x="833" y="390"/>
                </a:lnTo>
                <a:lnTo>
                  <a:pt x="824" y="393"/>
                </a:lnTo>
                <a:lnTo>
                  <a:pt x="814" y="395"/>
                </a:lnTo>
                <a:lnTo>
                  <a:pt x="802" y="395"/>
                </a:lnTo>
                <a:lnTo>
                  <a:pt x="0" y="395"/>
                </a:lnTo>
                <a:lnTo>
                  <a:pt x="0" y="1236"/>
                </a:lnTo>
                <a:lnTo>
                  <a:pt x="0" y="1236"/>
                </a:lnTo>
                <a:lnTo>
                  <a:pt x="8" y="1244"/>
                </a:lnTo>
                <a:lnTo>
                  <a:pt x="15" y="1248"/>
                </a:lnTo>
                <a:lnTo>
                  <a:pt x="24" y="1250"/>
                </a:lnTo>
                <a:lnTo>
                  <a:pt x="35" y="1247"/>
                </a:lnTo>
                <a:lnTo>
                  <a:pt x="45" y="1242"/>
                </a:lnTo>
                <a:lnTo>
                  <a:pt x="54" y="1235"/>
                </a:lnTo>
                <a:lnTo>
                  <a:pt x="63" y="1223"/>
                </a:lnTo>
                <a:lnTo>
                  <a:pt x="72" y="1208"/>
                </a:lnTo>
                <a:lnTo>
                  <a:pt x="72" y="1208"/>
                </a:lnTo>
                <a:lnTo>
                  <a:pt x="80" y="1196"/>
                </a:lnTo>
                <a:lnTo>
                  <a:pt x="89" y="1183"/>
                </a:lnTo>
                <a:lnTo>
                  <a:pt x="102" y="1168"/>
                </a:lnTo>
                <a:lnTo>
                  <a:pt x="111" y="1160"/>
                </a:lnTo>
                <a:lnTo>
                  <a:pt x="120" y="1153"/>
                </a:lnTo>
                <a:lnTo>
                  <a:pt x="130" y="1147"/>
                </a:lnTo>
                <a:lnTo>
                  <a:pt x="142" y="1141"/>
                </a:lnTo>
                <a:lnTo>
                  <a:pt x="156" y="1135"/>
                </a:lnTo>
                <a:lnTo>
                  <a:pt x="169" y="1132"/>
                </a:lnTo>
                <a:lnTo>
                  <a:pt x="184" y="1129"/>
                </a:lnTo>
                <a:lnTo>
                  <a:pt x="201" y="1127"/>
                </a:lnTo>
                <a:lnTo>
                  <a:pt x="201" y="1127"/>
                </a:lnTo>
                <a:lnTo>
                  <a:pt x="220" y="1129"/>
                </a:lnTo>
                <a:lnTo>
                  <a:pt x="238" y="1133"/>
                </a:lnTo>
                <a:lnTo>
                  <a:pt x="256" y="1138"/>
                </a:lnTo>
                <a:lnTo>
                  <a:pt x="272" y="1147"/>
                </a:lnTo>
                <a:lnTo>
                  <a:pt x="289" y="1156"/>
                </a:lnTo>
                <a:lnTo>
                  <a:pt x="304" y="1168"/>
                </a:lnTo>
                <a:lnTo>
                  <a:pt x="319" y="1181"/>
                </a:lnTo>
                <a:lnTo>
                  <a:pt x="331" y="1195"/>
                </a:lnTo>
                <a:lnTo>
                  <a:pt x="343" y="1211"/>
                </a:lnTo>
                <a:lnTo>
                  <a:pt x="353" y="1229"/>
                </a:lnTo>
                <a:lnTo>
                  <a:pt x="364" y="1248"/>
                </a:lnTo>
                <a:lnTo>
                  <a:pt x="371" y="1268"/>
                </a:lnTo>
                <a:lnTo>
                  <a:pt x="377" y="1289"/>
                </a:lnTo>
                <a:lnTo>
                  <a:pt x="382" y="1311"/>
                </a:lnTo>
                <a:lnTo>
                  <a:pt x="385" y="1334"/>
                </a:lnTo>
                <a:lnTo>
                  <a:pt x="386" y="1358"/>
                </a:lnTo>
                <a:lnTo>
                  <a:pt x="386" y="1358"/>
                </a:lnTo>
                <a:lnTo>
                  <a:pt x="385" y="1381"/>
                </a:lnTo>
                <a:lnTo>
                  <a:pt x="382" y="1404"/>
                </a:lnTo>
                <a:lnTo>
                  <a:pt x="377" y="1426"/>
                </a:lnTo>
                <a:lnTo>
                  <a:pt x="371" y="1447"/>
                </a:lnTo>
                <a:lnTo>
                  <a:pt x="364" y="1467"/>
                </a:lnTo>
                <a:lnTo>
                  <a:pt x="353" y="1486"/>
                </a:lnTo>
                <a:lnTo>
                  <a:pt x="343" y="1504"/>
                </a:lnTo>
                <a:lnTo>
                  <a:pt x="331" y="1519"/>
                </a:lnTo>
                <a:lnTo>
                  <a:pt x="319" y="1534"/>
                </a:lnTo>
                <a:lnTo>
                  <a:pt x="304" y="1547"/>
                </a:lnTo>
                <a:lnTo>
                  <a:pt x="289" y="1559"/>
                </a:lnTo>
                <a:lnTo>
                  <a:pt x="272" y="1568"/>
                </a:lnTo>
                <a:lnTo>
                  <a:pt x="256" y="1577"/>
                </a:lnTo>
                <a:lnTo>
                  <a:pt x="238" y="1582"/>
                </a:lnTo>
                <a:lnTo>
                  <a:pt x="220" y="1586"/>
                </a:lnTo>
                <a:lnTo>
                  <a:pt x="201" y="1586"/>
                </a:lnTo>
                <a:lnTo>
                  <a:pt x="201" y="1586"/>
                </a:lnTo>
                <a:lnTo>
                  <a:pt x="184" y="1586"/>
                </a:lnTo>
                <a:lnTo>
                  <a:pt x="169" y="1583"/>
                </a:lnTo>
                <a:lnTo>
                  <a:pt x="156" y="1579"/>
                </a:lnTo>
                <a:lnTo>
                  <a:pt x="142" y="1574"/>
                </a:lnTo>
                <a:lnTo>
                  <a:pt x="130" y="1568"/>
                </a:lnTo>
                <a:lnTo>
                  <a:pt x="120" y="1561"/>
                </a:lnTo>
                <a:lnTo>
                  <a:pt x="111" y="1555"/>
                </a:lnTo>
                <a:lnTo>
                  <a:pt x="102" y="1547"/>
                </a:lnTo>
                <a:lnTo>
                  <a:pt x="89" y="1532"/>
                </a:lnTo>
                <a:lnTo>
                  <a:pt x="80" y="1519"/>
                </a:lnTo>
                <a:lnTo>
                  <a:pt x="72" y="1507"/>
                </a:lnTo>
                <a:lnTo>
                  <a:pt x="72" y="1507"/>
                </a:lnTo>
                <a:lnTo>
                  <a:pt x="63" y="1492"/>
                </a:lnTo>
                <a:lnTo>
                  <a:pt x="54" y="1480"/>
                </a:lnTo>
                <a:lnTo>
                  <a:pt x="45" y="1473"/>
                </a:lnTo>
                <a:lnTo>
                  <a:pt x="35" y="1467"/>
                </a:lnTo>
                <a:lnTo>
                  <a:pt x="24" y="1465"/>
                </a:lnTo>
                <a:lnTo>
                  <a:pt x="15" y="1467"/>
                </a:lnTo>
                <a:lnTo>
                  <a:pt x="8" y="1471"/>
                </a:lnTo>
                <a:lnTo>
                  <a:pt x="0" y="1479"/>
                </a:lnTo>
                <a:lnTo>
                  <a:pt x="0" y="2374"/>
                </a:lnTo>
                <a:lnTo>
                  <a:pt x="1979" y="2374"/>
                </a:lnTo>
                <a:lnTo>
                  <a:pt x="1979" y="1519"/>
                </a:lnTo>
                <a:lnTo>
                  <a:pt x="1979" y="1519"/>
                </a:lnTo>
                <a:lnTo>
                  <a:pt x="1981" y="1507"/>
                </a:lnTo>
                <a:lnTo>
                  <a:pt x="1982" y="1497"/>
                </a:lnTo>
                <a:lnTo>
                  <a:pt x="1985" y="1488"/>
                </a:lnTo>
                <a:lnTo>
                  <a:pt x="1988" y="1482"/>
                </a:lnTo>
                <a:lnTo>
                  <a:pt x="1993" y="1476"/>
                </a:lnTo>
                <a:lnTo>
                  <a:pt x="1999" y="1471"/>
                </a:lnTo>
                <a:lnTo>
                  <a:pt x="2003" y="1468"/>
                </a:lnTo>
                <a:lnTo>
                  <a:pt x="2009" y="1467"/>
                </a:lnTo>
                <a:lnTo>
                  <a:pt x="2017" y="1467"/>
                </a:lnTo>
                <a:lnTo>
                  <a:pt x="2023" y="1467"/>
                </a:lnTo>
                <a:lnTo>
                  <a:pt x="2030" y="1470"/>
                </a:lnTo>
                <a:lnTo>
                  <a:pt x="2036" y="1474"/>
                </a:lnTo>
                <a:lnTo>
                  <a:pt x="2044" y="1480"/>
                </a:lnTo>
                <a:lnTo>
                  <a:pt x="2050" y="1488"/>
                </a:lnTo>
                <a:lnTo>
                  <a:pt x="2056" y="1497"/>
                </a:lnTo>
                <a:lnTo>
                  <a:pt x="2062" y="1507"/>
                </a:lnTo>
                <a:lnTo>
                  <a:pt x="2062" y="1507"/>
                </a:lnTo>
                <a:lnTo>
                  <a:pt x="2069" y="1519"/>
                </a:lnTo>
                <a:lnTo>
                  <a:pt x="2078" y="1532"/>
                </a:lnTo>
                <a:lnTo>
                  <a:pt x="2092" y="1547"/>
                </a:lnTo>
                <a:lnTo>
                  <a:pt x="2101" y="1555"/>
                </a:lnTo>
                <a:lnTo>
                  <a:pt x="2110" y="1562"/>
                </a:lnTo>
                <a:lnTo>
                  <a:pt x="2121" y="1568"/>
                </a:lnTo>
                <a:lnTo>
                  <a:pt x="2132" y="1574"/>
                </a:lnTo>
                <a:lnTo>
                  <a:pt x="2145" y="1580"/>
                </a:lnTo>
                <a:lnTo>
                  <a:pt x="2159" y="1583"/>
                </a:lnTo>
                <a:lnTo>
                  <a:pt x="2174" y="1586"/>
                </a:lnTo>
                <a:lnTo>
                  <a:pt x="2190" y="1588"/>
                </a:lnTo>
                <a:lnTo>
                  <a:pt x="2190" y="1588"/>
                </a:lnTo>
                <a:lnTo>
                  <a:pt x="2210" y="1586"/>
                </a:lnTo>
                <a:lnTo>
                  <a:pt x="2228" y="1583"/>
                </a:lnTo>
                <a:lnTo>
                  <a:pt x="2246" y="1577"/>
                </a:lnTo>
                <a:lnTo>
                  <a:pt x="2262" y="1570"/>
                </a:lnTo>
                <a:lnTo>
                  <a:pt x="2278" y="1559"/>
                </a:lnTo>
                <a:lnTo>
                  <a:pt x="2293" y="1547"/>
                </a:lnTo>
                <a:lnTo>
                  <a:pt x="2308" y="1535"/>
                </a:lnTo>
                <a:lnTo>
                  <a:pt x="2322" y="1520"/>
                </a:lnTo>
                <a:lnTo>
                  <a:pt x="2332" y="1504"/>
                </a:lnTo>
                <a:lnTo>
                  <a:pt x="2344" y="1486"/>
                </a:lnTo>
                <a:lnTo>
                  <a:pt x="2353" y="1467"/>
                </a:lnTo>
                <a:lnTo>
                  <a:pt x="2361" y="1447"/>
                </a:lnTo>
                <a:lnTo>
                  <a:pt x="2367" y="1426"/>
                </a:lnTo>
                <a:lnTo>
                  <a:pt x="2371" y="1404"/>
                </a:lnTo>
                <a:lnTo>
                  <a:pt x="2374" y="1381"/>
                </a:lnTo>
                <a:lnTo>
                  <a:pt x="2376" y="1358"/>
                </a:lnTo>
                <a:lnTo>
                  <a:pt x="2376" y="1358"/>
                </a:lnTo>
                <a:lnTo>
                  <a:pt x="2374" y="1335"/>
                </a:lnTo>
                <a:lnTo>
                  <a:pt x="2371" y="1311"/>
                </a:lnTo>
                <a:lnTo>
                  <a:pt x="2367" y="1290"/>
                </a:lnTo>
                <a:lnTo>
                  <a:pt x="2361" y="1269"/>
                </a:lnTo>
                <a:lnTo>
                  <a:pt x="2353" y="1248"/>
                </a:lnTo>
                <a:lnTo>
                  <a:pt x="2344" y="1229"/>
                </a:lnTo>
                <a:lnTo>
                  <a:pt x="2332" y="1213"/>
                </a:lnTo>
                <a:lnTo>
                  <a:pt x="2322" y="1196"/>
                </a:lnTo>
                <a:lnTo>
                  <a:pt x="2308" y="1181"/>
                </a:lnTo>
                <a:lnTo>
                  <a:pt x="2293" y="1168"/>
                </a:lnTo>
                <a:lnTo>
                  <a:pt x="2278" y="1156"/>
                </a:lnTo>
                <a:lnTo>
                  <a:pt x="2262" y="1147"/>
                </a:lnTo>
                <a:lnTo>
                  <a:pt x="2246" y="1139"/>
                </a:lnTo>
                <a:lnTo>
                  <a:pt x="2228" y="1133"/>
                </a:lnTo>
                <a:lnTo>
                  <a:pt x="2210" y="1130"/>
                </a:lnTo>
                <a:lnTo>
                  <a:pt x="2190" y="1129"/>
                </a:lnTo>
                <a:lnTo>
                  <a:pt x="2190" y="112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sz="1600" b="1" dirty="0"/>
              <a:t>Employee Competency Assessment</a:t>
            </a:r>
          </a:p>
        </p:txBody>
      </p:sp>
      <p:sp>
        <p:nvSpPr>
          <p:cNvPr id="13" name="Freeform 8"/>
          <p:cNvSpPr>
            <a:spLocks/>
          </p:cNvSpPr>
          <p:nvPr/>
        </p:nvSpPr>
        <p:spPr bwMode="auto">
          <a:xfrm>
            <a:off x="2922588" y="2149162"/>
            <a:ext cx="1885950" cy="1882775"/>
          </a:xfrm>
          <a:custGeom>
            <a:avLst/>
            <a:gdLst>
              <a:gd name="T0" fmla="*/ 2222 w 2377"/>
              <a:gd name="T1" fmla="*/ 795 h 2371"/>
              <a:gd name="T2" fmla="*/ 2275 w 2377"/>
              <a:gd name="T3" fmla="*/ 827 h 2371"/>
              <a:gd name="T4" fmla="*/ 2314 w 2377"/>
              <a:gd name="T5" fmla="*/ 882 h 2371"/>
              <a:gd name="T6" fmla="*/ 2362 w 2377"/>
              <a:gd name="T7" fmla="*/ 907 h 2371"/>
              <a:gd name="T8" fmla="*/ 395 w 2377"/>
              <a:gd name="T9" fmla="*/ 855 h 2371"/>
              <a:gd name="T10" fmla="*/ 386 w 2377"/>
              <a:gd name="T11" fmla="*/ 892 h 2371"/>
              <a:gd name="T12" fmla="*/ 358 w 2377"/>
              <a:gd name="T13" fmla="*/ 907 h 2371"/>
              <a:gd name="T14" fmla="*/ 325 w 2377"/>
              <a:gd name="T15" fmla="*/ 886 h 2371"/>
              <a:gd name="T16" fmla="*/ 296 w 2377"/>
              <a:gd name="T17" fmla="*/ 842 h 2371"/>
              <a:gd name="T18" fmla="*/ 242 w 2377"/>
              <a:gd name="T19" fmla="*/ 800 h 2371"/>
              <a:gd name="T20" fmla="*/ 184 w 2377"/>
              <a:gd name="T21" fmla="*/ 786 h 2371"/>
              <a:gd name="T22" fmla="*/ 96 w 2377"/>
              <a:gd name="T23" fmla="*/ 815 h 2371"/>
              <a:gd name="T24" fmla="*/ 32 w 2377"/>
              <a:gd name="T25" fmla="*/ 888 h 2371"/>
              <a:gd name="T26" fmla="*/ 0 w 2377"/>
              <a:gd name="T27" fmla="*/ 993 h 2371"/>
              <a:gd name="T28" fmla="*/ 8 w 2377"/>
              <a:gd name="T29" fmla="*/ 1084 h 2371"/>
              <a:gd name="T30" fmla="*/ 54 w 2377"/>
              <a:gd name="T31" fmla="*/ 1178 h 2371"/>
              <a:gd name="T32" fmla="*/ 129 w 2377"/>
              <a:gd name="T33" fmla="*/ 1235 h 2371"/>
              <a:gd name="T34" fmla="*/ 201 w 2377"/>
              <a:gd name="T35" fmla="*/ 1245 h 2371"/>
              <a:gd name="T36" fmla="*/ 265 w 2377"/>
              <a:gd name="T37" fmla="*/ 1220 h 2371"/>
              <a:gd name="T38" fmla="*/ 313 w 2377"/>
              <a:gd name="T39" fmla="*/ 1164 h 2371"/>
              <a:gd name="T40" fmla="*/ 338 w 2377"/>
              <a:gd name="T41" fmla="*/ 1133 h 2371"/>
              <a:gd name="T42" fmla="*/ 371 w 2377"/>
              <a:gd name="T43" fmla="*/ 1126 h 2371"/>
              <a:gd name="T44" fmla="*/ 392 w 2377"/>
              <a:gd name="T45" fmla="*/ 1155 h 2371"/>
              <a:gd name="T46" fmla="*/ 1256 w 2377"/>
              <a:gd name="T47" fmla="*/ 1976 h 2371"/>
              <a:gd name="T48" fmla="*/ 1298 w 2377"/>
              <a:gd name="T49" fmla="*/ 1990 h 2371"/>
              <a:gd name="T50" fmla="*/ 1305 w 2377"/>
              <a:gd name="T51" fmla="*/ 2020 h 2371"/>
              <a:gd name="T52" fmla="*/ 1275 w 2377"/>
              <a:gd name="T53" fmla="*/ 2052 h 2371"/>
              <a:gd name="T54" fmla="*/ 1225 w 2377"/>
              <a:gd name="T55" fmla="*/ 2088 h 2371"/>
              <a:gd name="T56" fmla="*/ 1193 w 2377"/>
              <a:gd name="T57" fmla="*/ 2141 h 2371"/>
              <a:gd name="T58" fmla="*/ 1186 w 2377"/>
              <a:gd name="T59" fmla="*/ 2206 h 2371"/>
              <a:gd name="T60" fmla="*/ 1225 w 2377"/>
              <a:gd name="T61" fmla="*/ 2290 h 2371"/>
              <a:gd name="T62" fmla="*/ 1305 w 2377"/>
              <a:gd name="T63" fmla="*/ 2348 h 2371"/>
              <a:gd name="T64" fmla="*/ 1414 w 2377"/>
              <a:gd name="T65" fmla="*/ 2371 h 2371"/>
              <a:gd name="T66" fmla="*/ 1504 w 2377"/>
              <a:gd name="T67" fmla="*/ 2357 h 2371"/>
              <a:gd name="T68" fmla="*/ 1591 w 2377"/>
              <a:gd name="T69" fmla="*/ 2304 h 2371"/>
              <a:gd name="T70" fmla="*/ 1639 w 2377"/>
              <a:gd name="T71" fmla="*/ 2224 h 2371"/>
              <a:gd name="T72" fmla="*/ 1640 w 2377"/>
              <a:gd name="T73" fmla="*/ 2156 h 2371"/>
              <a:gd name="T74" fmla="*/ 1612 w 2377"/>
              <a:gd name="T75" fmla="*/ 2097 h 2371"/>
              <a:gd name="T76" fmla="*/ 1564 w 2377"/>
              <a:gd name="T77" fmla="*/ 2057 h 2371"/>
              <a:gd name="T78" fmla="*/ 1526 w 2377"/>
              <a:gd name="T79" fmla="*/ 2026 h 2371"/>
              <a:gd name="T80" fmla="*/ 1526 w 2377"/>
              <a:gd name="T81" fmla="*/ 1994 h 2371"/>
              <a:gd name="T82" fmla="*/ 1564 w 2377"/>
              <a:gd name="T83" fmla="*/ 1976 h 2371"/>
              <a:gd name="T84" fmla="*/ 2370 w 2377"/>
              <a:gd name="T85" fmla="*/ 1130 h 2371"/>
              <a:gd name="T86" fmla="*/ 2323 w 2377"/>
              <a:gd name="T87" fmla="*/ 1139 h 2371"/>
              <a:gd name="T88" fmla="*/ 2289 w 2377"/>
              <a:gd name="T89" fmla="*/ 1191 h 2371"/>
              <a:gd name="T90" fmla="*/ 2235 w 2377"/>
              <a:gd name="T91" fmla="*/ 1233 h 2371"/>
              <a:gd name="T92" fmla="*/ 2177 w 2377"/>
              <a:gd name="T93" fmla="*/ 1245 h 2371"/>
              <a:gd name="T94" fmla="*/ 2089 w 2377"/>
              <a:gd name="T95" fmla="*/ 1218 h 2371"/>
              <a:gd name="T96" fmla="*/ 2024 w 2377"/>
              <a:gd name="T97" fmla="*/ 1145 h 2371"/>
              <a:gd name="T98" fmla="*/ 1993 w 2377"/>
              <a:gd name="T99" fmla="*/ 1040 h 2371"/>
              <a:gd name="T100" fmla="*/ 2000 w 2377"/>
              <a:gd name="T101" fmla="*/ 948 h 2371"/>
              <a:gd name="T102" fmla="*/ 2047 w 2377"/>
              <a:gd name="T103" fmla="*/ 855 h 2371"/>
              <a:gd name="T104" fmla="*/ 2121 w 2377"/>
              <a:gd name="T105" fmla="*/ 797 h 2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2377" h="2371">
                <a:moveTo>
                  <a:pt x="2177" y="788"/>
                </a:moveTo>
                <a:lnTo>
                  <a:pt x="2177" y="788"/>
                </a:lnTo>
                <a:lnTo>
                  <a:pt x="2193" y="788"/>
                </a:lnTo>
                <a:lnTo>
                  <a:pt x="2208" y="791"/>
                </a:lnTo>
                <a:lnTo>
                  <a:pt x="2222" y="795"/>
                </a:lnTo>
                <a:lnTo>
                  <a:pt x="2235" y="800"/>
                </a:lnTo>
                <a:lnTo>
                  <a:pt x="2247" y="806"/>
                </a:lnTo>
                <a:lnTo>
                  <a:pt x="2257" y="813"/>
                </a:lnTo>
                <a:lnTo>
                  <a:pt x="2266" y="819"/>
                </a:lnTo>
                <a:lnTo>
                  <a:pt x="2275" y="827"/>
                </a:lnTo>
                <a:lnTo>
                  <a:pt x="2289" y="842"/>
                </a:lnTo>
                <a:lnTo>
                  <a:pt x="2298" y="855"/>
                </a:lnTo>
                <a:lnTo>
                  <a:pt x="2305" y="867"/>
                </a:lnTo>
                <a:lnTo>
                  <a:pt x="2305" y="867"/>
                </a:lnTo>
                <a:lnTo>
                  <a:pt x="2314" y="882"/>
                </a:lnTo>
                <a:lnTo>
                  <a:pt x="2323" y="894"/>
                </a:lnTo>
                <a:lnTo>
                  <a:pt x="2334" y="901"/>
                </a:lnTo>
                <a:lnTo>
                  <a:pt x="2343" y="907"/>
                </a:lnTo>
                <a:lnTo>
                  <a:pt x="2353" y="909"/>
                </a:lnTo>
                <a:lnTo>
                  <a:pt x="2362" y="907"/>
                </a:lnTo>
                <a:lnTo>
                  <a:pt x="2370" y="903"/>
                </a:lnTo>
                <a:lnTo>
                  <a:pt x="2377" y="895"/>
                </a:lnTo>
                <a:lnTo>
                  <a:pt x="2377" y="0"/>
                </a:lnTo>
                <a:lnTo>
                  <a:pt x="395" y="0"/>
                </a:lnTo>
                <a:lnTo>
                  <a:pt x="395" y="855"/>
                </a:lnTo>
                <a:lnTo>
                  <a:pt x="395" y="855"/>
                </a:lnTo>
                <a:lnTo>
                  <a:pt x="393" y="867"/>
                </a:lnTo>
                <a:lnTo>
                  <a:pt x="392" y="877"/>
                </a:lnTo>
                <a:lnTo>
                  <a:pt x="389" y="886"/>
                </a:lnTo>
                <a:lnTo>
                  <a:pt x="386" y="892"/>
                </a:lnTo>
                <a:lnTo>
                  <a:pt x="382" y="898"/>
                </a:lnTo>
                <a:lnTo>
                  <a:pt x="377" y="903"/>
                </a:lnTo>
                <a:lnTo>
                  <a:pt x="371" y="906"/>
                </a:lnTo>
                <a:lnTo>
                  <a:pt x="365" y="907"/>
                </a:lnTo>
                <a:lnTo>
                  <a:pt x="358" y="907"/>
                </a:lnTo>
                <a:lnTo>
                  <a:pt x="352" y="907"/>
                </a:lnTo>
                <a:lnTo>
                  <a:pt x="344" y="904"/>
                </a:lnTo>
                <a:lnTo>
                  <a:pt x="338" y="900"/>
                </a:lnTo>
                <a:lnTo>
                  <a:pt x="331" y="894"/>
                </a:lnTo>
                <a:lnTo>
                  <a:pt x="325" y="886"/>
                </a:lnTo>
                <a:lnTo>
                  <a:pt x="319" y="877"/>
                </a:lnTo>
                <a:lnTo>
                  <a:pt x="313" y="867"/>
                </a:lnTo>
                <a:lnTo>
                  <a:pt x="313" y="867"/>
                </a:lnTo>
                <a:lnTo>
                  <a:pt x="305" y="855"/>
                </a:lnTo>
                <a:lnTo>
                  <a:pt x="296" y="842"/>
                </a:lnTo>
                <a:lnTo>
                  <a:pt x="283" y="827"/>
                </a:lnTo>
                <a:lnTo>
                  <a:pt x="274" y="819"/>
                </a:lnTo>
                <a:lnTo>
                  <a:pt x="265" y="812"/>
                </a:lnTo>
                <a:lnTo>
                  <a:pt x="254" y="806"/>
                </a:lnTo>
                <a:lnTo>
                  <a:pt x="242" y="800"/>
                </a:lnTo>
                <a:lnTo>
                  <a:pt x="229" y="794"/>
                </a:lnTo>
                <a:lnTo>
                  <a:pt x="216" y="791"/>
                </a:lnTo>
                <a:lnTo>
                  <a:pt x="201" y="788"/>
                </a:lnTo>
                <a:lnTo>
                  <a:pt x="184" y="786"/>
                </a:lnTo>
                <a:lnTo>
                  <a:pt x="184" y="786"/>
                </a:lnTo>
                <a:lnTo>
                  <a:pt x="165" y="788"/>
                </a:lnTo>
                <a:lnTo>
                  <a:pt x="147" y="791"/>
                </a:lnTo>
                <a:lnTo>
                  <a:pt x="129" y="797"/>
                </a:lnTo>
                <a:lnTo>
                  <a:pt x="112" y="804"/>
                </a:lnTo>
                <a:lnTo>
                  <a:pt x="96" y="815"/>
                </a:lnTo>
                <a:lnTo>
                  <a:pt x="81" y="825"/>
                </a:lnTo>
                <a:lnTo>
                  <a:pt x="66" y="839"/>
                </a:lnTo>
                <a:lnTo>
                  <a:pt x="54" y="854"/>
                </a:lnTo>
                <a:lnTo>
                  <a:pt x="42" y="870"/>
                </a:lnTo>
                <a:lnTo>
                  <a:pt x="32" y="888"/>
                </a:lnTo>
                <a:lnTo>
                  <a:pt x="21" y="907"/>
                </a:lnTo>
                <a:lnTo>
                  <a:pt x="14" y="927"/>
                </a:lnTo>
                <a:lnTo>
                  <a:pt x="8" y="948"/>
                </a:lnTo>
                <a:lnTo>
                  <a:pt x="3" y="970"/>
                </a:lnTo>
                <a:lnTo>
                  <a:pt x="0" y="993"/>
                </a:lnTo>
                <a:lnTo>
                  <a:pt x="0" y="1016"/>
                </a:lnTo>
                <a:lnTo>
                  <a:pt x="0" y="1016"/>
                </a:lnTo>
                <a:lnTo>
                  <a:pt x="0" y="1039"/>
                </a:lnTo>
                <a:lnTo>
                  <a:pt x="3" y="1063"/>
                </a:lnTo>
                <a:lnTo>
                  <a:pt x="8" y="1084"/>
                </a:lnTo>
                <a:lnTo>
                  <a:pt x="14" y="1105"/>
                </a:lnTo>
                <a:lnTo>
                  <a:pt x="21" y="1126"/>
                </a:lnTo>
                <a:lnTo>
                  <a:pt x="32" y="1145"/>
                </a:lnTo>
                <a:lnTo>
                  <a:pt x="42" y="1161"/>
                </a:lnTo>
                <a:lnTo>
                  <a:pt x="54" y="1178"/>
                </a:lnTo>
                <a:lnTo>
                  <a:pt x="66" y="1193"/>
                </a:lnTo>
                <a:lnTo>
                  <a:pt x="81" y="1206"/>
                </a:lnTo>
                <a:lnTo>
                  <a:pt x="96" y="1218"/>
                </a:lnTo>
                <a:lnTo>
                  <a:pt x="112" y="1227"/>
                </a:lnTo>
                <a:lnTo>
                  <a:pt x="129" y="1235"/>
                </a:lnTo>
                <a:lnTo>
                  <a:pt x="147" y="1241"/>
                </a:lnTo>
                <a:lnTo>
                  <a:pt x="165" y="1244"/>
                </a:lnTo>
                <a:lnTo>
                  <a:pt x="184" y="1245"/>
                </a:lnTo>
                <a:lnTo>
                  <a:pt x="184" y="1245"/>
                </a:lnTo>
                <a:lnTo>
                  <a:pt x="201" y="1245"/>
                </a:lnTo>
                <a:lnTo>
                  <a:pt x="216" y="1242"/>
                </a:lnTo>
                <a:lnTo>
                  <a:pt x="229" y="1238"/>
                </a:lnTo>
                <a:lnTo>
                  <a:pt x="242" y="1233"/>
                </a:lnTo>
                <a:lnTo>
                  <a:pt x="254" y="1227"/>
                </a:lnTo>
                <a:lnTo>
                  <a:pt x="265" y="1220"/>
                </a:lnTo>
                <a:lnTo>
                  <a:pt x="274" y="1212"/>
                </a:lnTo>
                <a:lnTo>
                  <a:pt x="283" y="1205"/>
                </a:lnTo>
                <a:lnTo>
                  <a:pt x="296" y="1190"/>
                </a:lnTo>
                <a:lnTo>
                  <a:pt x="305" y="1178"/>
                </a:lnTo>
                <a:lnTo>
                  <a:pt x="313" y="1164"/>
                </a:lnTo>
                <a:lnTo>
                  <a:pt x="313" y="1164"/>
                </a:lnTo>
                <a:lnTo>
                  <a:pt x="319" y="1155"/>
                </a:lnTo>
                <a:lnTo>
                  <a:pt x="325" y="1147"/>
                </a:lnTo>
                <a:lnTo>
                  <a:pt x="331" y="1139"/>
                </a:lnTo>
                <a:lnTo>
                  <a:pt x="338" y="1133"/>
                </a:lnTo>
                <a:lnTo>
                  <a:pt x="344" y="1129"/>
                </a:lnTo>
                <a:lnTo>
                  <a:pt x="352" y="1126"/>
                </a:lnTo>
                <a:lnTo>
                  <a:pt x="358" y="1124"/>
                </a:lnTo>
                <a:lnTo>
                  <a:pt x="365" y="1124"/>
                </a:lnTo>
                <a:lnTo>
                  <a:pt x="371" y="1126"/>
                </a:lnTo>
                <a:lnTo>
                  <a:pt x="377" y="1129"/>
                </a:lnTo>
                <a:lnTo>
                  <a:pt x="382" y="1133"/>
                </a:lnTo>
                <a:lnTo>
                  <a:pt x="386" y="1139"/>
                </a:lnTo>
                <a:lnTo>
                  <a:pt x="389" y="1147"/>
                </a:lnTo>
                <a:lnTo>
                  <a:pt x="392" y="1155"/>
                </a:lnTo>
                <a:lnTo>
                  <a:pt x="393" y="1166"/>
                </a:lnTo>
                <a:lnTo>
                  <a:pt x="395" y="1176"/>
                </a:lnTo>
                <a:lnTo>
                  <a:pt x="395" y="1979"/>
                </a:lnTo>
                <a:lnTo>
                  <a:pt x="1256" y="1976"/>
                </a:lnTo>
                <a:lnTo>
                  <a:pt x="1256" y="1976"/>
                </a:lnTo>
                <a:lnTo>
                  <a:pt x="1266" y="1978"/>
                </a:lnTo>
                <a:lnTo>
                  <a:pt x="1277" y="1979"/>
                </a:lnTo>
                <a:lnTo>
                  <a:pt x="1286" y="1982"/>
                </a:lnTo>
                <a:lnTo>
                  <a:pt x="1292" y="1985"/>
                </a:lnTo>
                <a:lnTo>
                  <a:pt x="1298" y="1990"/>
                </a:lnTo>
                <a:lnTo>
                  <a:pt x="1302" y="1996"/>
                </a:lnTo>
                <a:lnTo>
                  <a:pt x="1305" y="2000"/>
                </a:lnTo>
                <a:lnTo>
                  <a:pt x="1307" y="2006"/>
                </a:lnTo>
                <a:lnTo>
                  <a:pt x="1307" y="2014"/>
                </a:lnTo>
                <a:lnTo>
                  <a:pt x="1305" y="2020"/>
                </a:lnTo>
                <a:lnTo>
                  <a:pt x="1302" y="2027"/>
                </a:lnTo>
                <a:lnTo>
                  <a:pt x="1298" y="2033"/>
                </a:lnTo>
                <a:lnTo>
                  <a:pt x="1292" y="2040"/>
                </a:lnTo>
                <a:lnTo>
                  <a:pt x="1284" y="2046"/>
                </a:lnTo>
                <a:lnTo>
                  <a:pt x="1275" y="2052"/>
                </a:lnTo>
                <a:lnTo>
                  <a:pt x="1265" y="2057"/>
                </a:lnTo>
                <a:lnTo>
                  <a:pt x="1265" y="2057"/>
                </a:lnTo>
                <a:lnTo>
                  <a:pt x="1253" y="2064"/>
                </a:lnTo>
                <a:lnTo>
                  <a:pt x="1239" y="2075"/>
                </a:lnTo>
                <a:lnTo>
                  <a:pt x="1225" y="2088"/>
                </a:lnTo>
                <a:lnTo>
                  <a:pt x="1217" y="2097"/>
                </a:lnTo>
                <a:lnTo>
                  <a:pt x="1211" y="2106"/>
                </a:lnTo>
                <a:lnTo>
                  <a:pt x="1204" y="2117"/>
                </a:lnTo>
                <a:lnTo>
                  <a:pt x="1198" y="2129"/>
                </a:lnTo>
                <a:lnTo>
                  <a:pt x="1193" y="2141"/>
                </a:lnTo>
                <a:lnTo>
                  <a:pt x="1189" y="2156"/>
                </a:lnTo>
                <a:lnTo>
                  <a:pt x="1186" y="2171"/>
                </a:lnTo>
                <a:lnTo>
                  <a:pt x="1186" y="2187"/>
                </a:lnTo>
                <a:lnTo>
                  <a:pt x="1186" y="2187"/>
                </a:lnTo>
                <a:lnTo>
                  <a:pt x="1186" y="2206"/>
                </a:lnTo>
                <a:lnTo>
                  <a:pt x="1190" y="2224"/>
                </a:lnTo>
                <a:lnTo>
                  <a:pt x="1196" y="2242"/>
                </a:lnTo>
                <a:lnTo>
                  <a:pt x="1204" y="2259"/>
                </a:lnTo>
                <a:lnTo>
                  <a:pt x="1213" y="2275"/>
                </a:lnTo>
                <a:lnTo>
                  <a:pt x="1225" y="2290"/>
                </a:lnTo>
                <a:lnTo>
                  <a:pt x="1238" y="2304"/>
                </a:lnTo>
                <a:lnTo>
                  <a:pt x="1253" y="2317"/>
                </a:lnTo>
                <a:lnTo>
                  <a:pt x="1268" y="2329"/>
                </a:lnTo>
                <a:lnTo>
                  <a:pt x="1286" y="2339"/>
                </a:lnTo>
                <a:lnTo>
                  <a:pt x="1305" y="2348"/>
                </a:lnTo>
                <a:lnTo>
                  <a:pt x="1325" y="2357"/>
                </a:lnTo>
                <a:lnTo>
                  <a:pt x="1346" y="2363"/>
                </a:lnTo>
                <a:lnTo>
                  <a:pt x="1368" y="2368"/>
                </a:lnTo>
                <a:lnTo>
                  <a:pt x="1390" y="2371"/>
                </a:lnTo>
                <a:lnTo>
                  <a:pt x="1414" y="2371"/>
                </a:lnTo>
                <a:lnTo>
                  <a:pt x="1414" y="2371"/>
                </a:lnTo>
                <a:lnTo>
                  <a:pt x="1438" y="2371"/>
                </a:lnTo>
                <a:lnTo>
                  <a:pt x="1461" y="2368"/>
                </a:lnTo>
                <a:lnTo>
                  <a:pt x="1483" y="2363"/>
                </a:lnTo>
                <a:lnTo>
                  <a:pt x="1504" y="2357"/>
                </a:lnTo>
                <a:lnTo>
                  <a:pt x="1523" y="2348"/>
                </a:lnTo>
                <a:lnTo>
                  <a:pt x="1543" y="2339"/>
                </a:lnTo>
                <a:lnTo>
                  <a:pt x="1561" y="2329"/>
                </a:lnTo>
                <a:lnTo>
                  <a:pt x="1577" y="2317"/>
                </a:lnTo>
                <a:lnTo>
                  <a:pt x="1591" y="2304"/>
                </a:lnTo>
                <a:lnTo>
                  <a:pt x="1604" y="2290"/>
                </a:lnTo>
                <a:lnTo>
                  <a:pt x="1616" y="2275"/>
                </a:lnTo>
                <a:lnTo>
                  <a:pt x="1625" y="2259"/>
                </a:lnTo>
                <a:lnTo>
                  <a:pt x="1634" y="2242"/>
                </a:lnTo>
                <a:lnTo>
                  <a:pt x="1639" y="2224"/>
                </a:lnTo>
                <a:lnTo>
                  <a:pt x="1643" y="2206"/>
                </a:lnTo>
                <a:lnTo>
                  <a:pt x="1645" y="2187"/>
                </a:lnTo>
                <a:lnTo>
                  <a:pt x="1645" y="2187"/>
                </a:lnTo>
                <a:lnTo>
                  <a:pt x="1643" y="2171"/>
                </a:lnTo>
                <a:lnTo>
                  <a:pt x="1640" y="2156"/>
                </a:lnTo>
                <a:lnTo>
                  <a:pt x="1637" y="2141"/>
                </a:lnTo>
                <a:lnTo>
                  <a:pt x="1631" y="2129"/>
                </a:lnTo>
                <a:lnTo>
                  <a:pt x="1625" y="2117"/>
                </a:lnTo>
                <a:lnTo>
                  <a:pt x="1619" y="2106"/>
                </a:lnTo>
                <a:lnTo>
                  <a:pt x="1612" y="2097"/>
                </a:lnTo>
                <a:lnTo>
                  <a:pt x="1604" y="2088"/>
                </a:lnTo>
                <a:lnTo>
                  <a:pt x="1589" y="2075"/>
                </a:lnTo>
                <a:lnTo>
                  <a:pt x="1576" y="2064"/>
                </a:lnTo>
                <a:lnTo>
                  <a:pt x="1564" y="2057"/>
                </a:lnTo>
                <a:lnTo>
                  <a:pt x="1564" y="2057"/>
                </a:lnTo>
                <a:lnTo>
                  <a:pt x="1553" y="2052"/>
                </a:lnTo>
                <a:lnTo>
                  <a:pt x="1544" y="2046"/>
                </a:lnTo>
                <a:lnTo>
                  <a:pt x="1537" y="2039"/>
                </a:lnTo>
                <a:lnTo>
                  <a:pt x="1531" y="2033"/>
                </a:lnTo>
                <a:lnTo>
                  <a:pt x="1526" y="2026"/>
                </a:lnTo>
                <a:lnTo>
                  <a:pt x="1523" y="2020"/>
                </a:lnTo>
                <a:lnTo>
                  <a:pt x="1522" y="2012"/>
                </a:lnTo>
                <a:lnTo>
                  <a:pt x="1522" y="2006"/>
                </a:lnTo>
                <a:lnTo>
                  <a:pt x="1523" y="2000"/>
                </a:lnTo>
                <a:lnTo>
                  <a:pt x="1526" y="1994"/>
                </a:lnTo>
                <a:lnTo>
                  <a:pt x="1531" y="1990"/>
                </a:lnTo>
                <a:lnTo>
                  <a:pt x="1537" y="1985"/>
                </a:lnTo>
                <a:lnTo>
                  <a:pt x="1544" y="1981"/>
                </a:lnTo>
                <a:lnTo>
                  <a:pt x="1553" y="1978"/>
                </a:lnTo>
                <a:lnTo>
                  <a:pt x="1564" y="1976"/>
                </a:lnTo>
                <a:lnTo>
                  <a:pt x="1576" y="1976"/>
                </a:lnTo>
                <a:lnTo>
                  <a:pt x="2377" y="1976"/>
                </a:lnTo>
                <a:lnTo>
                  <a:pt x="2377" y="1138"/>
                </a:lnTo>
                <a:lnTo>
                  <a:pt x="2377" y="1138"/>
                </a:lnTo>
                <a:lnTo>
                  <a:pt x="2370" y="1130"/>
                </a:lnTo>
                <a:lnTo>
                  <a:pt x="2362" y="1126"/>
                </a:lnTo>
                <a:lnTo>
                  <a:pt x="2353" y="1124"/>
                </a:lnTo>
                <a:lnTo>
                  <a:pt x="2343" y="1127"/>
                </a:lnTo>
                <a:lnTo>
                  <a:pt x="2334" y="1132"/>
                </a:lnTo>
                <a:lnTo>
                  <a:pt x="2323" y="1139"/>
                </a:lnTo>
                <a:lnTo>
                  <a:pt x="2314" y="1151"/>
                </a:lnTo>
                <a:lnTo>
                  <a:pt x="2305" y="1166"/>
                </a:lnTo>
                <a:lnTo>
                  <a:pt x="2305" y="1166"/>
                </a:lnTo>
                <a:lnTo>
                  <a:pt x="2298" y="1178"/>
                </a:lnTo>
                <a:lnTo>
                  <a:pt x="2289" y="1191"/>
                </a:lnTo>
                <a:lnTo>
                  <a:pt x="2275" y="1206"/>
                </a:lnTo>
                <a:lnTo>
                  <a:pt x="2266" y="1214"/>
                </a:lnTo>
                <a:lnTo>
                  <a:pt x="2257" y="1220"/>
                </a:lnTo>
                <a:lnTo>
                  <a:pt x="2247" y="1227"/>
                </a:lnTo>
                <a:lnTo>
                  <a:pt x="2235" y="1233"/>
                </a:lnTo>
                <a:lnTo>
                  <a:pt x="2222" y="1239"/>
                </a:lnTo>
                <a:lnTo>
                  <a:pt x="2208" y="1242"/>
                </a:lnTo>
                <a:lnTo>
                  <a:pt x="2193" y="1245"/>
                </a:lnTo>
                <a:lnTo>
                  <a:pt x="2177" y="1245"/>
                </a:lnTo>
                <a:lnTo>
                  <a:pt x="2177" y="1245"/>
                </a:lnTo>
                <a:lnTo>
                  <a:pt x="2157" y="1245"/>
                </a:lnTo>
                <a:lnTo>
                  <a:pt x="2139" y="1241"/>
                </a:lnTo>
                <a:lnTo>
                  <a:pt x="2121" y="1236"/>
                </a:lnTo>
                <a:lnTo>
                  <a:pt x="2105" y="1227"/>
                </a:lnTo>
                <a:lnTo>
                  <a:pt x="2089" y="1218"/>
                </a:lnTo>
                <a:lnTo>
                  <a:pt x="2074" y="1206"/>
                </a:lnTo>
                <a:lnTo>
                  <a:pt x="2060" y="1193"/>
                </a:lnTo>
                <a:lnTo>
                  <a:pt x="2047" y="1179"/>
                </a:lnTo>
                <a:lnTo>
                  <a:pt x="2035" y="1163"/>
                </a:lnTo>
                <a:lnTo>
                  <a:pt x="2024" y="1145"/>
                </a:lnTo>
                <a:lnTo>
                  <a:pt x="2015" y="1126"/>
                </a:lnTo>
                <a:lnTo>
                  <a:pt x="2006" y="1106"/>
                </a:lnTo>
                <a:lnTo>
                  <a:pt x="2000" y="1085"/>
                </a:lnTo>
                <a:lnTo>
                  <a:pt x="1996" y="1063"/>
                </a:lnTo>
                <a:lnTo>
                  <a:pt x="1993" y="1040"/>
                </a:lnTo>
                <a:lnTo>
                  <a:pt x="1993" y="1016"/>
                </a:lnTo>
                <a:lnTo>
                  <a:pt x="1993" y="1016"/>
                </a:lnTo>
                <a:lnTo>
                  <a:pt x="1993" y="993"/>
                </a:lnTo>
                <a:lnTo>
                  <a:pt x="1996" y="970"/>
                </a:lnTo>
                <a:lnTo>
                  <a:pt x="2000" y="948"/>
                </a:lnTo>
                <a:lnTo>
                  <a:pt x="2006" y="927"/>
                </a:lnTo>
                <a:lnTo>
                  <a:pt x="2015" y="907"/>
                </a:lnTo>
                <a:lnTo>
                  <a:pt x="2024" y="888"/>
                </a:lnTo>
                <a:lnTo>
                  <a:pt x="2035" y="870"/>
                </a:lnTo>
                <a:lnTo>
                  <a:pt x="2047" y="855"/>
                </a:lnTo>
                <a:lnTo>
                  <a:pt x="2060" y="840"/>
                </a:lnTo>
                <a:lnTo>
                  <a:pt x="2074" y="827"/>
                </a:lnTo>
                <a:lnTo>
                  <a:pt x="2089" y="815"/>
                </a:lnTo>
                <a:lnTo>
                  <a:pt x="2105" y="806"/>
                </a:lnTo>
                <a:lnTo>
                  <a:pt x="2121" y="797"/>
                </a:lnTo>
                <a:lnTo>
                  <a:pt x="2139" y="792"/>
                </a:lnTo>
                <a:lnTo>
                  <a:pt x="2157" y="788"/>
                </a:lnTo>
                <a:lnTo>
                  <a:pt x="2177" y="788"/>
                </a:lnTo>
                <a:lnTo>
                  <a:pt x="2177" y="788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>
              <a:defRPr/>
            </a:pPr>
            <a:r>
              <a:rPr lang="en-US" sz="1600" b="1" dirty="0" smtClean="0"/>
              <a:t>Recruiting</a:t>
            </a:r>
            <a:endParaRPr lang="en-GB" sz="1600" b="1" dirty="0"/>
          </a:p>
        </p:txBody>
      </p:sp>
      <p:sp>
        <p:nvSpPr>
          <p:cNvPr id="14" name="Freeform 9"/>
          <p:cNvSpPr>
            <a:spLocks/>
          </p:cNvSpPr>
          <p:nvPr/>
        </p:nvSpPr>
        <p:spPr bwMode="auto">
          <a:xfrm>
            <a:off x="2931506" y="3723962"/>
            <a:ext cx="2200275" cy="1568450"/>
          </a:xfrm>
          <a:custGeom>
            <a:avLst/>
            <a:gdLst>
              <a:gd name="T0" fmla="*/ 2529 w 2773"/>
              <a:gd name="T1" fmla="*/ 743 h 1976"/>
              <a:gd name="T2" fmla="*/ 2466 w 2773"/>
              <a:gd name="T3" fmla="*/ 798 h 1976"/>
              <a:gd name="T4" fmla="*/ 2421 w 2773"/>
              <a:gd name="T5" fmla="*/ 849 h 1976"/>
              <a:gd name="T6" fmla="*/ 2382 w 2773"/>
              <a:gd name="T7" fmla="*/ 831 h 1976"/>
              <a:gd name="T8" fmla="*/ 2375 w 2773"/>
              <a:gd name="T9" fmla="*/ 0 h 1976"/>
              <a:gd name="T10" fmla="*/ 1536 w 2773"/>
              <a:gd name="T11" fmla="*/ 9 h 1976"/>
              <a:gd name="T12" fmla="*/ 1523 w 2773"/>
              <a:gd name="T13" fmla="*/ 43 h 1976"/>
              <a:gd name="T14" fmla="*/ 1562 w 2773"/>
              <a:gd name="T15" fmla="*/ 82 h 1976"/>
              <a:gd name="T16" fmla="*/ 1617 w 2773"/>
              <a:gd name="T17" fmla="*/ 130 h 1976"/>
              <a:gd name="T18" fmla="*/ 1643 w 2773"/>
              <a:gd name="T19" fmla="*/ 210 h 1976"/>
              <a:gd name="T20" fmla="*/ 1614 w 2773"/>
              <a:gd name="T21" fmla="*/ 299 h 1976"/>
              <a:gd name="T22" fmla="*/ 1521 w 2773"/>
              <a:gd name="T23" fmla="*/ 373 h 1976"/>
              <a:gd name="T24" fmla="*/ 1412 w 2773"/>
              <a:gd name="T25" fmla="*/ 396 h 1976"/>
              <a:gd name="T26" fmla="*/ 1284 w 2773"/>
              <a:gd name="T27" fmla="*/ 363 h 1976"/>
              <a:gd name="T28" fmla="*/ 1202 w 2773"/>
              <a:gd name="T29" fmla="*/ 282 h 1976"/>
              <a:gd name="T30" fmla="*/ 1184 w 2773"/>
              <a:gd name="T31" fmla="*/ 194 h 1976"/>
              <a:gd name="T32" fmla="*/ 1217 w 2773"/>
              <a:gd name="T33" fmla="*/ 121 h 1976"/>
              <a:gd name="T34" fmla="*/ 1275 w 2773"/>
              <a:gd name="T35" fmla="*/ 76 h 1976"/>
              <a:gd name="T36" fmla="*/ 1305 w 2773"/>
              <a:gd name="T37" fmla="*/ 37 h 1976"/>
              <a:gd name="T38" fmla="*/ 1282 w 2773"/>
              <a:gd name="T39" fmla="*/ 6 h 1976"/>
              <a:gd name="T40" fmla="*/ 394 w 2773"/>
              <a:gd name="T41" fmla="*/ 454 h 1976"/>
              <a:gd name="T42" fmla="*/ 384 w 2773"/>
              <a:gd name="T43" fmla="*/ 897 h 1976"/>
              <a:gd name="T44" fmla="*/ 341 w 2773"/>
              <a:gd name="T45" fmla="*/ 903 h 1976"/>
              <a:gd name="T46" fmla="*/ 296 w 2773"/>
              <a:gd name="T47" fmla="*/ 843 h 1976"/>
              <a:gd name="T48" fmla="*/ 230 w 2773"/>
              <a:gd name="T49" fmla="*/ 795 h 1976"/>
              <a:gd name="T50" fmla="*/ 146 w 2773"/>
              <a:gd name="T51" fmla="*/ 792 h 1976"/>
              <a:gd name="T52" fmla="*/ 54 w 2773"/>
              <a:gd name="T53" fmla="*/ 855 h 1976"/>
              <a:gd name="T54" fmla="*/ 3 w 2773"/>
              <a:gd name="T55" fmla="*/ 971 h 1976"/>
              <a:gd name="T56" fmla="*/ 7 w 2773"/>
              <a:gd name="T57" fmla="*/ 1085 h 1976"/>
              <a:gd name="T58" fmla="*/ 67 w 2773"/>
              <a:gd name="T59" fmla="*/ 1194 h 1976"/>
              <a:gd name="T60" fmla="*/ 166 w 2773"/>
              <a:gd name="T61" fmla="*/ 1245 h 1976"/>
              <a:gd name="T62" fmla="*/ 242 w 2773"/>
              <a:gd name="T63" fmla="*/ 1234 h 1976"/>
              <a:gd name="T64" fmla="*/ 306 w 2773"/>
              <a:gd name="T65" fmla="*/ 1179 h 1976"/>
              <a:gd name="T66" fmla="*/ 350 w 2773"/>
              <a:gd name="T67" fmla="*/ 1127 h 1976"/>
              <a:gd name="T68" fmla="*/ 388 w 2773"/>
              <a:gd name="T69" fmla="*/ 1145 h 1976"/>
              <a:gd name="T70" fmla="*/ 396 w 2773"/>
              <a:gd name="T71" fmla="*/ 1976 h 1976"/>
              <a:gd name="T72" fmla="*/ 1236 w 2773"/>
              <a:gd name="T73" fmla="*/ 1967 h 1976"/>
              <a:gd name="T74" fmla="*/ 1249 w 2773"/>
              <a:gd name="T75" fmla="*/ 1933 h 1976"/>
              <a:gd name="T76" fmla="*/ 1211 w 2773"/>
              <a:gd name="T77" fmla="*/ 1894 h 1976"/>
              <a:gd name="T78" fmla="*/ 1155 w 2773"/>
              <a:gd name="T79" fmla="*/ 1846 h 1976"/>
              <a:gd name="T80" fmla="*/ 1130 w 2773"/>
              <a:gd name="T81" fmla="*/ 1765 h 1976"/>
              <a:gd name="T82" fmla="*/ 1157 w 2773"/>
              <a:gd name="T83" fmla="*/ 1677 h 1976"/>
              <a:gd name="T84" fmla="*/ 1249 w 2773"/>
              <a:gd name="T85" fmla="*/ 1604 h 1976"/>
              <a:gd name="T86" fmla="*/ 1359 w 2773"/>
              <a:gd name="T87" fmla="*/ 1581 h 1976"/>
              <a:gd name="T88" fmla="*/ 1487 w 2773"/>
              <a:gd name="T89" fmla="*/ 1613 h 1976"/>
              <a:gd name="T90" fmla="*/ 1571 w 2773"/>
              <a:gd name="T91" fmla="*/ 1693 h 1976"/>
              <a:gd name="T92" fmla="*/ 1587 w 2773"/>
              <a:gd name="T93" fmla="*/ 1782 h 1976"/>
              <a:gd name="T94" fmla="*/ 1556 w 2773"/>
              <a:gd name="T95" fmla="*/ 1855 h 1976"/>
              <a:gd name="T96" fmla="*/ 1498 w 2773"/>
              <a:gd name="T97" fmla="*/ 1900 h 1976"/>
              <a:gd name="T98" fmla="*/ 1468 w 2773"/>
              <a:gd name="T99" fmla="*/ 1940 h 1976"/>
              <a:gd name="T100" fmla="*/ 1489 w 2773"/>
              <a:gd name="T101" fmla="*/ 1971 h 1976"/>
              <a:gd name="T102" fmla="*/ 2376 w 2773"/>
              <a:gd name="T103" fmla="*/ 1521 h 1976"/>
              <a:gd name="T104" fmla="*/ 2387 w 2773"/>
              <a:gd name="T105" fmla="*/ 1079 h 1976"/>
              <a:gd name="T106" fmla="*/ 2432 w 2773"/>
              <a:gd name="T107" fmla="*/ 1074 h 1976"/>
              <a:gd name="T108" fmla="*/ 2475 w 2773"/>
              <a:gd name="T109" fmla="*/ 1133 h 1976"/>
              <a:gd name="T110" fmla="*/ 2542 w 2773"/>
              <a:gd name="T111" fmla="*/ 1181 h 1976"/>
              <a:gd name="T112" fmla="*/ 2625 w 2773"/>
              <a:gd name="T113" fmla="*/ 1184 h 1976"/>
              <a:gd name="T114" fmla="*/ 2719 w 2773"/>
              <a:gd name="T115" fmla="*/ 1121 h 1976"/>
              <a:gd name="T116" fmla="*/ 2768 w 2773"/>
              <a:gd name="T117" fmla="*/ 1006 h 1976"/>
              <a:gd name="T118" fmla="*/ 2764 w 2773"/>
              <a:gd name="T119" fmla="*/ 891 h 1976"/>
              <a:gd name="T120" fmla="*/ 2705 w 2773"/>
              <a:gd name="T121" fmla="*/ 781 h 1976"/>
              <a:gd name="T122" fmla="*/ 2607 w 2773"/>
              <a:gd name="T123" fmla="*/ 731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773" h="1976">
                <a:moveTo>
                  <a:pt x="2587" y="729"/>
                </a:moveTo>
                <a:lnTo>
                  <a:pt x="2587" y="729"/>
                </a:lnTo>
                <a:lnTo>
                  <a:pt x="2571" y="731"/>
                </a:lnTo>
                <a:lnTo>
                  <a:pt x="2556" y="734"/>
                </a:lnTo>
                <a:lnTo>
                  <a:pt x="2542" y="737"/>
                </a:lnTo>
                <a:lnTo>
                  <a:pt x="2529" y="743"/>
                </a:lnTo>
                <a:lnTo>
                  <a:pt x="2518" y="749"/>
                </a:lnTo>
                <a:lnTo>
                  <a:pt x="2507" y="755"/>
                </a:lnTo>
                <a:lnTo>
                  <a:pt x="2498" y="762"/>
                </a:lnTo>
                <a:lnTo>
                  <a:pt x="2489" y="770"/>
                </a:lnTo>
                <a:lnTo>
                  <a:pt x="2475" y="784"/>
                </a:lnTo>
                <a:lnTo>
                  <a:pt x="2466" y="798"/>
                </a:lnTo>
                <a:lnTo>
                  <a:pt x="2459" y="810"/>
                </a:lnTo>
                <a:lnTo>
                  <a:pt x="2459" y="810"/>
                </a:lnTo>
                <a:lnTo>
                  <a:pt x="2450" y="825"/>
                </a:lnTo>
                <a:lnTo>
                  <a:pt x="2441" y="835"/>
                </a:lnTo>
                <a:lnTo>
                  <a:pt x="2432" y="844"/>
                </a:lnTo>
                <a:lnTo>
                  <a:pt x="2421" y="849"/>
                </a:lnTo>
                <a:lnTo>
                  <a:pt x="2412" y="850"/>
                </a:lnTo>
                <a:lnTo>
                  <a:pt x="2403" y="850"/>
                </a:lnTo>
                <a:lnTo>
                  <a:pt x="2394" y="846"/>
                </a:lnTo>
                <a:lnTo>
                  <a:pt x="2387" y="838"/>
                </a:lnTo>
                <a:lnTo>
                  <a:pt x="2387" y="838"/>
                </a:lnTo>
                <a:lnTo>
                  <a:pt x="2382" y="831"/>
                </a:lnTo>
                <a:lnTo>
                  <a:pt x="2379" y="822"/>
                </a:lnTo>
                <a:lnTo>
                  <a:pt x="2378" y="810"/>
                </a:lnTo>
                <a:lnTo>
                  <a:pt x="2376" y="798"/>
                </a:lnTo>
                <a:lnTo>
                  <a:pt x="2376" y="547"/>
                </a:lnTo>
                <a:lnTo>
                  <a:pt x="2375" y="547"/>
                </a:lnTo>
                <a:lnTo>
                  <a:pt x="2375" y="0"/>
                </a:lnTo>
                <a:lnTo>
                  <a:pt x="1574" y="0"/>
                </a:lnTo>
                <a:lnTo>
                  <a:pt x="1574" y="0"/>
                </a:lnTo>
                <a:lnTo>
                  <a:pt x="1562" y="1"/>
                </a:lnTo>
                <a:lnTo>
                  <a:pt x="1551" y="3"/>
                </a:lnTo>
                <a:lnTo>
                  <a:pt x="1542" y="6"/>
                </a:lnTo>
                <a:lnTo>
                  <a:pt x="1536" y="9"/>
                </a:lnTo>
                <a:lnTo>
                  <a:pt x="1530" y="13"/>
                </a:lnTo>
                <a:lnTo>
                  <a:pt x="1526" y="18"/>
                </a:lnTo>
                <a:lnTo>
                  <a:pt x="1523" y="24"/>
                </a:lnTo>
                <a:lnTo>
                  <a:pt x="1521" y="30"/>
                </a:lnTo>
                <a:lnTo>
                  <a:pt x="1521" y="37"/>
                </a:lnTo>
                <a:lnTo>
                  <a:pt x="1523" y="43"/>
                </a:lnTo>
                <a:lnTo>
                  <a:pt x="1524" y="50"/>
                </a:lnTo>
                <a:lnTo>
                  <a:pt x="1529" y="56"/>
                </a:lnTo>
                <a:lnTo>
                  <a:pt x="1535" y="64"/>
                </a:lnTo>
                <a:lnTo>
                  <a:pt x="1542" y="70"/>
                </a:lnTo>
                <a:lnTo>
                  <a:pt x="1551" y="76"/>
                </a:lnTo>
                <a:lnTo>
                  <a:pt x="1562" y="82"/>
                </a:lnTo>
                <a:lnTo>
                  <a:pt x="1562" y="82"/>
                </a:lnTo>
                <a:lnTo>
                  <a:pt x="1574" y="89"/>
                </a:lnTo>
                <a:lnTo>
                  <a:pt x="1587" y="98"/>
                </a:lnTo>
                <a:lnTo>
                  <a:pt x="1602" y="112"/>
                </a:lnTo>
                <a:lnTo>
                  <a:pt x="1610" y="121"/>
                </a:lnTo>
                <a:lnTo>
                  <a:pt x="1617" y="130"/>
                </a:lnTo>
                <a:lnTo>
                  <a:pt x="1623" y="140"/>
                </a:lnTo>
                <a:lnTo>
                  <a:pt x="1629" y="152"/>
                </a:lnTo>
                <a:lnTo>
                  <a:pt x="1635" y="166"/>
                </a:lnTo>
                <a:lnTo>
                  <a:pt x="1638" y="179"/>
                </a:lnTo>
                <a:lnTo>
                  <a:pt x="1641" y="194"/>
                </a:lnTo>
                <a:lnTo>
                  <a:pt x="1643" y="210"/>
                </a:lnTo>
                <a:lnTo>
                  <a:pt x="1643" y="210"/>
                </a:lnTo>
                <a:lnTo>
                  <a:pt x="1641" y="230"/>
                </a:lnTo>
                <a:lnTo>
                  <a:pt x="1638" y="248"/>
                </a:lnTo>
                <a:lnTo>
                  <a:pt x="1632" y="266"/>
                </a:lnTo>
                <a:lnTo>
                  <a:pt x="1625" y="282"/>
                </a:lnTo>
                <a:lnTo>
                  <a:pt x="1614" y="299"/>
                </a:lnTo>
                <a:lnTo>
                  <a:pt x="1604" y="314"/>
                </a:lnTo>
                <a:lnTo>
                  <a:pt x="1590" y="329"/>
                </a:lnTo>
                <a:lnTo>
                  <a:pt x="1575" y="340"/>
                </a:lnTo>
                <a:lnTo>
                  <a:pt x="1559" y="352"/>
                </a:lnTo>
                <a:lnTo>
                  <a:pt x="1541" y="363"/>
                </a:lnTo>
                <a:lnTo>
                  <a:pt x="1521" y="373"/>
                </a:lnTo>
                <a:lnTo>
                  <a:pt x="1502" y="381"/>
                </a:lnTo>
                <a:lnTo>
                  <a:pt x="1481" y="387"/>
                </a:lnTo>
                <a:lnTo>
                  <a:pt x="1459" y="391"/>
                </a:lnTo>
                <a:lnTo>
                  <a:pt x="1436" y="394"/>
                </a:lnTo>
                <a:lnTo>
                  <a:pt x="1412" y="396"/>
                </a:lnTo>
                <a:lnTo>
                  <a:pt x="1412" y="396"/>
                </a:lnTo>
                <a:lnTo>
                  <a:pt x="1390" y="394"/>
                </a:lnTo>
                <a:lnTo>
                  <a:pt x="1366" y="391"/>
                </a:lnTo>
                <a:lnTo>
                  <a:pt x="1345" y="387"/>
                </a:lnTo>
                <a:lnTo>
                  <a:pt x="1324" y="381"/>
                </a:lnTo>
                <a:lnTo>
                  <a:pt x="1303" y="373"/>
                </a:lnTo>
                <a:lnTo>
                  <a:pt x="1284" y="363"/>
                </a:lnTo>
                <a:lnTo>
                  <a:pt x="1267" y="352"/>
                </a:lnTo>
                <a:lnTo>
                  <a:pt x="1251" y="340"/>
                </a:lnTo>
                <a:lnTo>
                  <a:pt x="1236" y="329"/>
                </a:lnTo>
                <a:lnTo>
                  <a:pt x="1223" y="314"/>
                </a:lnTo>
                <a:lnTo>
                  <a:pt x="1211" y="299"/>
                </a:lnTo>
                <a:lnTo>
                  <a:pt x="1202" y="282"/>
                </a:lnTo>
                <a:lnTo>
                  <a:pt x="1194" y="266"/>
                </a:lnTo>
                <a:lnTo>
                  <a:pt x="1188" y="248"/>
                </a:lnTo>
                <a:lnTo>
                  <a:pt x="1185" y="230"/>
                </a:lnTo>
                <a:lnTo>
                  <a:pt x="1184" y="210"/>
                </a:lnTo>
                <a:lnTo>
                  <a:pt x="1184" y="210"/>
                </a:lnTo>
                <a:lnTo>
                  <a:pt x="1184" y="194"/>
                </a:lnTo>
                <a:lnTo>
                  <a:pt x="1187" y="179"/>
                </a:lnTo>
                <a:lnTo>
                  <a:pt x="1191" y="166"/>
                </a:lnTo>
                <a:lnTo>
                  <a:pt x="1196" y="152"/>
                </a:lnTo>
                <a:lnTo>
                  <a:pt x="1202" y="140"/>
                </a:lnTo>
                <a:lnTo>
                  <a:pt x="1209" y="130"/>
                </a:lnTo>
                <a:lnTo>
                  <a:pt x="1217" y="121"/>
                </a:lnTo>
                <a:lnTo>
                  <a:pt x="1224" y="112"/>
                </a:lnTo>
                <a:lnTo>
                  <a:pt x="1239" y="98"/>
                </a:lnTo>
                <a:lnTo>
                  <a:pt x="1251" y="89"/>
                </a:lnTo>
                <a:lnTo>
                  <a:pt x="1264" y="82"/>
                </a:lnTo>
                <a:lnTo>
                  <a:pt x="1264" y="82"/>
                </a:lnTo>
                <a:lnTo>
                  <a:pt x="1275" y="76"/>
                </a:lnTo>
                <a:lnTo>
                  <a:pt x="1282" y="70"/>
                </a:lnTo>
                <a:lnTo>
                  <a:pt x="1290" y="64"/>
                </a:lnTo>
                <a:lnTo>
                  <a:pt x="1296" y="56"/>
                </a:lnTo>
                <a:lnTo>
                  <a:pt x="1300" y="50"/>
                </a:lnTo>
                <a:lnTo>
                  <a:pt x="1303" y="43"/>
                </a:lnTo>
                <a:lnTo>
                  <a:pt x="1305" y="37"/>
                </a:lnTo>
                <a:lnTo>
                  <a:pt x="1305" y="30"/>
                </a:lnTo>
                <a:lnTo>
                  <a:pt x="1303" y="24"/>
                </a:lnTo>
                <a:lnTo>
                  <a:pt x="1300" y="18"/>
                </a:lnTo>
                <a:lnTo>
                  <a:pt x="1296" y="13"/>
                </a:lnTo>
                <a:lnTo>
                  <a:pt x="1290" y="9"/>
                </a:lnTo>
                <a:lnTo>
                  <a:pt x="1282" y="6"/>
                </a:lnTo>
                <a:lnTo>
                  <a:pt x="1273" y="3"/>
                </a:lnTo>
                <a:lnTo>
                  <a:pt x="1263" y="1"/>
                </a:lnTo>
                <a:lnTo>
                  <a:pt x="1252" y="0"/>
                </a:lnTo>
                <a:lnTo>
                  <a:pt x="396" y="0"/>
                </a:lnTo>
                <a:lnTo>
                  <a:pt x="396" y="454"/>
                </a:lnTo>
                <a:lnTo>
                  <a:pt x="394" y="454"/>
                </a:lnTo>
                <a:lnTo>
                  <a:pt x="394" y="856"/>
                </a:lnTo>
                <a:lnTo>
                  <a:pt x="394" y="856"/>
                </a:lnTo>
                <a:lnTo>
                  <a:pt x="394" y="868"/>
                </a:lnTo>
                <a:lnTo>
                  <a:pt x="391" y="880"/>
                </a:lnTo>
                <a:lnTo>
                  <a:pt x="388" y="889"/>
                </a:lnTo>
                <a:lnTo>
                  <a:pt x="384" y="897"/>
                </a:lnTo>
                <a:lnTo>
                  <a:pt x="384" y="897"/>
                </a:lnTo>
                <a:lnTo>
                  <a:pt x="378" y="904"/>
                </a:lnTo>
                <a:lnTo>
                  <a:pt x="369" y="909"/>
                </a:lnTo>
                <a:lnTo>
                  <a:pt x="360" y="909"/>
                </a:lnTo>
                <a:lnTo>
                  <a:pt x="350" y="907"/>
                </a:lnTo>
                <a:lnTo>
                  <a:pt x="341" y="903"/>
                </a:lnTo>
                <a:lnTo>
                  <a:pt x="330" y="894"/>
                </a:lnTo>
                <a:lnTo>
                  <a:pt x="321" y="883"/>
                </a:lnTo>
                <a:lnTo>
                  <a:pt x="314" y="868"/>
                </a:lnTo>
                <a:lnTo>
                  <a:pt x="314" y="868"/>
                </a:lnTo>
                <a:lnTo>
                  <a:pt x="306" y="855"/>
                </a:lnTo>
                <a:lnTo>
                  <a:pt x="296" y="843"/>
                </a:lnTo>
                <a:lnTo>
                  <a:pt x="282" y="828"/>
                </a:lnTo>
                <a:lnTo>
                  <a:pt x="273" y="820"/>
                </a:lnTo>
                <a:lnTo>
                  <a:pt x="264" y="813"/>
                </a:lnTo>
                <a:lnTo>
                  <a:pt x="254" y="807"/>
                </a:lnTo>
                <a:lnTo>
                  <a:pt x="242" y="801"/>
                </a:lnTo>
                <a:lnTo>
                  <a:pt x="230" y="795"/>
                </a:lnTo>
                <a:lnTo>
                  <a:pt x="215" y="790"/>
                </a:lnTo>
                <a:lnTo>
                  <a:pt x="200" y="789"/>
                </a:lnTo>
                <a:lnTo>
                  <a:pt x="184" y="787"/>
                </a:lnTo>
                <a:lnTo>
                  <a:pt x="184" y="787"/>
                </a:lnTo>
                <a:lnTo>
                  <a:pt x="166" y="789"/>
                </a:lnTo>
                <a:lnTo>
                  <a:pt x="146" y="792"/>
                </a:lnTo>
                <a:lnTo>
                  <a:pt x="128" y="798"/>
                </a:lnTo>
                <a:lnTo>
                  <a:pt x="112" y="805"/>
                </a:lnTo>
                <a:lnTo>
                  <a:pt x="95" y="816"/>
                </a:lnTo>
                <a:lnTo>
                  <a:pt x="81" y="826"/>
                </a:lnTo>
                <a:lnTo>
                  <a:pt x="67" y="840"/>
                </a:lnTo>
                <a:lnTo>
                  <a:pt x="54" y="855"/>
                </a:lnTo>
                <a:lnTo>
                  <a:pt x="42" y="871"/>
                </a:lnTo>
                <a:lnTo>
                  <a:pt x="31" y="889"/>
                </a:lnTo>
                <a:lnTo>
                  <a:pt x="22" y="907"/>
                </a:lnTo>
                <a:lnTo>
                  <a:pt x="15" y="928"/>
                </a:lnTo>
                <a:lnTo>
                  <a:pt x="7" y="949"/>
                </a:lnTo>
                <a:lnTo>
                  <a:pt x="3" y="971"/>
                </a:lnTo>
                <a:lnTo>
                  <a:pt x="1" y="994"/>
                </a:lnTo>
                <a:lnTo>
                  <a:pt x="0" y="1018"/>
                </a:lnTo>
                <a:lnTo>
                  <a:pt x="0" y="1018"/>
                </a:lnTo>
                <a:lnTo>
                  <a:pt x="1" y="1040"/>
                </a:lnTo>
                <a:lnTo>
                  <a:pt x="3" y="1064"/>
                </a:lnTo>
                <a:lnTo>
                  <a:pt x="7" y="1085"/>
                </a:lnTo>
                <a:lnTo>
                  <a:pt x="15" y="1106"/>
                </a:lnTo>
                <a:lnTo>
                  <a:pt x="22" y="1127"/>
                </a:lnTo>
                <a:lnTo>
                  <a:pt x="31" y="1145"/>
                </a:lnTo>
                <a:lnTo>
                  <a:pt x="42" y="1163"/>
                </a:lnTo>
                <a:lnTo>
                  <a:pt x="54" y="1179"/>
                </a:lnTo>
                <a:lnTo>
                  <a:pt x="67" y="1194"/>
                </a:lnTo>
                <a:lnTo>
                  <a:pt x="81" y="1208"/>
                </a:lnTo>
                <a:lnTo>
                  <a:pt x="95" y="1219"/>
                </a:lnTo>
                <a:lnTo>
                  <a:pt x="112" y="1228"/>
                </a:lnTo>
                <a:lnTo>
                  <a:pt x="128" y="1236"/>
                </a:lnTo>
                <a:lnTo>
                  <a:pt x="146" y="1242"/>
                </a:lnTo>
                <a:lnTo>
                  <a:pt x="166" y="1245"/>
                </a:lnTo>
                <a:lnTo>
                  <a:pt x="184" y="1246"/>
                </a:lnTo>
                <a:lnTo>
                  <a:pt x="184" y="1246"/>
                </a:lnTo>
                <a:lnTo>
                  <a:pt x="200" y="1245"/>
                </a:lnTo>
                <a:lnTo>
                  <a:pt x="215" y="1243"/>
                </a:lnTo>
                <a:lnTo>
                  <a:pt x="230" y="1239"/>
                </a:lnTo>
                <a:lnTo>
                  <a:pt x="242" y="1234"/>
                </a:lnTo>
                <a:lnTo>
                  <a:pt x="254" y="1228"/>
                </a:lnTo>
                <a:lnTo>
                  <a:pt x="264" y="1221"/>
                </a:lnTo>
                <a:lnTo>
                  <a:pt x="273" y="1213"/>
                </a:lnTo>
                <a:lnTo>
                  <a:pt x="282" y="1206"/>
                </a:lnTo>
                <a:lnTo>
                  <a:pt x="296" y="1191"/>
                </a:lnTo>
                <a:lnTo>
                  <a:pt x="306" y="1179"/>
                </a:lnTo>
                <a:lnTo>
                  <a:pt x="314" y="1166"/>
                </a:lnTo>
                <a:lnTo>
                  <a:pt x="314" y="1166"/>
                </a:lnTo>
                <a:lnTo>
                  <a:pt x="321" y="1152"/>
                </a:lnTo>
                <a:lnTo>
                  <a:pt x="330" y="1140"/>
                </a:lnTo>
                <a:lnTo>
                  <a:pt x="341" y="1131"/>
                </a:lnTo>
                <a:lnTo>
                  <a:pt x="350" y="1127"/>
                </a:lnTo>
                <a:lnTo>
                  <a:pt x="360" y="1125"/>
                </a:lnTo>
                <a:lnTo>
                  <a:pt x="369" y="1127"/>
                </a:lnTo>
                <a:lnTo>
                  <a:pt x="378" y="1130"/>
                </a:lnTo>
                <a:lnTo>
                  <a:pt x="384" y="1137"/>
                </a:lnTo>
                <a:lnTo>
                  <a:pt x="384" y="1137"/>
                </a:lnTo>
                <a:lnTo>
                  <a:pt x="388" y="1145"/>
                </a:lnTo>
                <a:lnTo>
                  <a:pt x="391" y="1154"/>
                </a:lnTo>
                <a:lnTo>
                  <a:pt x="394" y="1166"/>
                </a:lnTo>
                <a:lnTo>
                  <a:pt x="394" y="1178"/>
                </a:lnTo>
                <a:lnTo>
                  <a:pt x="394" y="1429"/>
                </a:lnTo>
                <a:lnTo>
                  <a:pt x="396" y="1429"/>
                </a:lnTo>
                <a:lnTo>
                  <a:pt x="396" y="1976"/>
                </a:lnTo>
                <a:lnTo>
                  <a:pt x="1199" y="1976"/>
                </a:lnTo>
                <a:lnTo>
                  <a:pt x="1199" y="1976"/>
                </a:lnTo>
                <a:lnTo>
                  <a:pt x="1209" y="1976"/>
                </a:lnTo>
                <a:lnTo>
                  <a:pt x="1220" y="1973"/>
                </a:lnTo>
                <a:lnTo>
                  <a:pt x="1229" y="1971"/>
                </a:lnTo>
                <a:lnTo>
                  <a:pt x="1236" y="1967"/>
                </a:lnTo>
                <a:lnTo>
                  <a:pt x="1242" y="1962"/>
                </a:lnTo>
                <a:lnTo>
                  <a:pt x="1246" y="1958"/>
                </a:lnTo>
                <a:lnTo>
                  <a:pt x="1249" y="1952"/>
                </a:lnTo>
                <a:lnTo>
                  <a:pt x="1251" y="1946"/>
                </a:lnTo>
                <a:lnTo>
                  <a:pt x="1251" y="1940"/>
                </a:lnTo>
                <a:lnTo>
                  <a:pt x="1249" y="1933"/>
                </a:lnTo>
                <a:lnTo>
                  <a:pt x="1246" y="1927"/>
                </a:lnTo>
                <a:lnTo>
                  <a:pt x="1242" y="1919"/>
                </a:lnTo>
                <a:lnTo>
                  <a:pt x="1236" y="1913"/>
                </a:lnTo>
                <a:lnTo>
                  <a:pt x="1229" y="1906"/>
                </a:lnTo>
                <a:lnTo>
                  <a:pt x="1220" y="1900"/>
                </a:lnTo>
                <a:lnTo>
                  <a:pt x="1211" y="1894"/>
                </a:lnTo>
                <a:lnTo>
                  <a:pt x="1211" y="1894"/>
                </a:lnTo>
                <a:lnTo>
                  <a:pt x="1197" y="1886"/>
                </a:lnTo>
                <a:lnTo>
                  <a:pt x="1185" y="1877"/>
                </a:lnTo>
                <a:lnTo>
                  <a:pt x="1170" y="1864"/>
                </a:lnTo>
                <a:lnTo>
                  <a:pt x="1163" y="1855"/>
                </a:lnTo>
                <a:lnTo>
                  <a:pt x="1155" y="1846"/>
                </a:lnTo>
                <a:lnTo>
                  <a:pt x="1148" y="1835"/>
                </a:lnTo>
                <a:lnTo>
                  <a:pt x="1142" y="1823"/>
                </a:lnTo>
                <a:lnTo>
                  <a:pt x="1137" y="1810"/>
                </a:lnTo>
                <a:lnTo>
                  <a:pt x="1133" y="1796"/>
                </a:lnTo>
                <a:lnTo>
                  <a:pt x="1130" y="1782"/>
                </a:lnTo>
                <a:lnTo>
                  <a:pt x="1130" y="1765"/>
                </a:lnTo>
                <a:lnTo>
                  <a:pt x="1130" y="1765"/>
                </a:lnTo>
                <a:lnTo>
                  <a:pt x="1131" y="1746"/>
                </a:lnTo>
                <a:lnTo>
                  <a:pt x="1134" y="1728"/>
                </a:lnTo>
                <a:lnTo>
                  <a:pt x="1140" y="1710"/>
                </a:lnTo>
                <a:lnTo>
                  <a:pt x="1148" y="1693"/>
                </a:lnTo>
                <a:lnTo>
                  <a:pt x="1157" y="1677"/>
                </a:lnTo>
                <a:lnTo>
                  <a:pt x="1169" y="1662"/>
                </a:lnTo>
                <a:lnTo>
                  <a:pt x="1182" y="1648"/>
                </a:lnTo>
                <a:lnTo>
                  <a:pt x="1197" y="1635"/>
                </a:lnTo>
                <a:lnTo>
                  <a:pt x="1214" y="1623"/>
                </a:lnTo>
                <a:lnTo>
                  <a:pt x="1230" y="1613"/>
                </a:lnTo>
                <a:lnTo>
                  <a:pt x="1249" y="1604"/>
                </a:lnTo>
                <a:lnTo>
                  <a:pt x="1269" y="1595"/>
                </a:lnTo>
                <a:lnTo>
                  <a:pt x="1291" y="1589"/>
                </a:lnTo>
                <a:lnTo>
                  <a:pt x="1312" y="1584"/>
                </a:lnTo>
                <a:lnTo>
                  <a:pt x="1336" y="1581"/>
                </a:lnTo>
                <a:lnTo>
                  <a:pt x="1359" y="1581"/>
                </a:lnTo>
                <a:lnTo>
                  <a:pt x="1359" y="1581"/>
                </a:lnTo>
                <a:lnTo>
                  <a:pt x="1382" y="1581"/>
                </a:lnTo>
                <a:lnTo>
                  <a:pt x="1405" y="1584"/>
                </a:lnTo>
                <a:lnTo>
                  <a:pt x="1427" y="1589"/>
                </a:lnTo>
                <a:lnTo>
                  <a:pt x="1448" y="1595"/>
                </a:lnTo>
                <a:lnTo>
                  <a:pt x="1468" y="1604"/>
                </a:lnTo>
                <a:lnTo>
                  <a:pt x="1487" y="1613"/>
                </a:lnTo>
                <a:lnTo>
                  <a:pt x="1505" y="1623"/>
                </a:lnTo>
                <a:lnTo>
                  <a:pt x="1521" y="1635"/>
                </a:lnTo>
                <a:lnTo>
                  <a:pt x="1536" y="1648"/>
                </a:lnTo>
                <a:lnTo>
                  <a:pt x="1548" y="1662"/>
                </a:lnTo>
                <a:lnTo>
                  <a:pt x="1560" y="1677"/>
                </a:lnTo>
                <a:lnTo>
                  <a:pt x="1571" y="1693"/>
                </a:lnTo>
                <a:lnTo>
                  <a:pt x="1578" y="1710"/>
                </a:lnTo>
                <a:lnTo>
                  <a:pt x="1584" y="1728"/>
                </a:lnTo>
                <a:lnTo>
                  <a:pt x="1587" y="1746"/>
                </a:lnTo>
                <a:lnTo>
                  <a:pt x="1589" y="1765"/>
                </a:lnTo>
                <a:lnTo>
                  <a:pt x="1589" y="1765"/>
                </a:lnTo>
                <a:lnTo>
                  <a:pt x="1587" y="1782"/>
                </a:lnTo>
                <a:lnTo>
                  <a:pt x="1584" y="1796"/>
                </a:lnTo>
                <a:lnTo>
                  <a:pt x="1581" y="1810"/>
                </a:lnTo>
                <a:lnTo>
                  <a:pt x="1575" y="1823"/>
                </a:lnTo>
                <a:lnTo>
                  <a:pt x="1569" y="1835"/>
                </a:lnTo>
                <a:lnTo>
                  <a:pt x="1563" y="1846"/>
                </a:lnTo>
                <a:lnTo>
                  <a:pt x="1556" y="1855"/>
                </a:lnTo>
                <a:lnTo>
                  <a:pt x="1548" y="1864"/>
                </a:lnTo>
                <a:lnTo>
                  <a:pt x="1533" y="1877"/>
                </a:lnTo>
                <a:lnTo>
                  <a:pt x="1520" y="1886"/>
                </a:lnTo>
                <a:lnTo>
                  <a:pt x="1508" y="1894"/>
                </a:lnTo>
                <a:lnTo>
                  <a:pt x="1508" y="1894"/>
                </a:lnTo>
                <a:lnTo>
                  <a:pt x="1498" y="1900"/>
                </a:lnTo>
                <a:lnTo>
                  <a:pt x="1489" y="1906"/>
                </a:lnTo>
                <a:lnTo>
                  <a:pt x="1481" y="1913"/>
                </a:lnTo>
                <a:lnTo>
                  <a:pt x="1475" y="1919"/>
                </a:lnTo>
                <a:lnTo>
                  <a:pt x="1471" y="1927"/>
                </a:lnTo>
                <a:lnTo>
                  <a:pt x="1468" y="1933"/>
                </a:lnTo>
                <a:lnTo>
                  <a:pt x="1468" y="1940"/>
                </a:lnTo>
                <a:lnTo>
                  <a:pt x="1468" y="1946"/>
                </a:lnTo>
                <a:lnTo>
                  <a:pt x="1469" y="1952"/>
                </a:lnTo>
                <a:lnTo>
                  <a:pt x="1472" y="1958"/>
                </a:lnTo>
                <a:lnTo>
                  <a:pt x="1477" y="1962"/>
                </a:lnTo>
                <a:lnTo>
                  <a:pt x="1483" y="1967"/>
                </a:lnTo>
                <a:lnTo>
                  <a:pt x="1489" y="1971"/>
                </a:lnTo>
                <a:lnTo>
                  <a:pt x="1498" y="1973"/>
                </a:lnTo>
                <a:lnTo>
                  <a:pt x="1508" y="1976"/>
                </a:lnTo>
                <a:lnTo>
                  <a:pt x="1520" y="1976"/>
                </a:lnTo>
                <a:lnTo>
                  <a:pt x="2375" y="1976"/>
                </a:lnTo>
                <a:lnTo>
                  <a:pt x="2375" y="1521"/>
                </a:lnTo>
                <a:lnTo>
                  <a:pt x="2376" y="1521"/>
                </a:lnTo>
                <a:lnTo>
                  <a:pt x="2376" y="1119"/>
                </a:lnTo>
                <a:lnTo>
                  <a:pt x="2376" y="1119"/>
                </a:lnTo>
                <a:lnTo>
                  <a:pt x="2378" y="1107"/>
                </a:lnTo>
                <a:lnTo>
                  <a:pt x="2379" y="1097"/>
                </a:lnTo>
                <a:lnTo>
                  <a:pt x="2382" y="1086"/>
                </a:lnTo>
                <a:lnTo>
                  <a:pt x="2387" y="1079"/>
                </a:lnTo>
                <a:lnTo>
                  <a:pt x="2387" y="1079"/>
                </a:lnTo>
                <a:lnTo>
                  <a:pt x="2394" y="1073"/>
                </a:lnTo>
                <a:lnTo>
                  <a:pt x="2403" y="1068"/>
                </a:lnTo>
                <a:lnTo>
                  <a:pt x="2412" y="1067"/>
                </a:lnTo>
                <a:lnTo>
                  <a:pt x="2421" y="1068"/>
                </a:lnTo>
                <a:lnTo>
                  <a:pt x="2432" y="1074"/>
                </a:lnTo>
                <a:lnTo>
                  <a:pt x="2441" y="1082"/>
                </a:lnTo>
                <a:lnTo>
                  <a:pt x="2450" y="1094"/>
                </a:lnTo>
                <a:lnTo>
                  <a:pt x="2459" y="1107"/>
                </a:lnTo>
                <a:lnTo>
                  <a:pt x="2459" y="1107"/>
                </a:lnTo>
                <a:lnTo>
                  <a:pt x="2466" y="1121"/>
                </a:lnTo>
                <a:lnTo>
                  <a:pt x="2475" y="1133"/>
                </a:lnTo>
                <a:lnTo>
                  <a:pt x="2489" y="1148"/>
                </a:lnTo>
                <a:lnTo>
                  <a:pt x="2498" y="1155"/>
                </a:lnTo>
                <a:lnTo>
                  <a:pt x="2507" y="1163"/>
                </a:lnTo>
                <a:lnTo>
                  <a:pt x="2518" y="1170"/>
                </a:lnTo>
                <a:lnTo>
                  <a:pt x="2529" y="1176"/>
                </a:lnTo>
                <a:lnTo>
                  <a:pt x="2542" y="1181"/>
                </a:lnTo>
                <a:lnTo>
                  <a:pt x="2556" y="1185"/>
                </a:lnTo>
                <a:lnTo>
                  <a:pt x="2571" y="1188"/>
                </a:lnTo>
                <a:lnTo>
                  <a:pt x="2587" y="1188"/>
                </a:lnTo>
                <a:lnTo>
                  <a:pt x="2587" y="1188"/>
                </a:lnTo>
                <a:lnTo>
                  <a:pt x="2607" y="1187"/>
                </a:lnTo>
                <a:lnTo>
                  <a:pt x="2625" y="1184"/>
                </a:lnTo>
                <a:lnTo>
                  <a:pt x="2643" y="1178"/>
                </a:lnTo>
                <a:lnTo>
                  <a:pt x="2659" y="1170"/>
                </a:lnTo>
                <a:lnTo>
                  <a:pt x="2675" y="1161"/>
                </a:lnTo>
                <a:lnTo>
                  <a:pt x="2690" y="1149"/>
                </a:lnTo>
                <a:lnTo>
                  <a:pt x="2705" y="1136"/>
                </a:lnTo>
                <a:lnTo>
                  <a:pt x="2719" y="1121"/>
                </a:lnTo>
                <a:lnTo>
                  <a:pt x="2729" y="1104"/>
                </a:lnTo>
                <a:lnTo>
                  <a:pt x="2741" y="1088"/>
                </a:lnTo>
                <a:lnTo>
                  <a:pt x="2750" y="1068"/>
                </a:lnTo>
                <a:lnTo>
                  <a:pt x="2758" y="1048"/>
                </a:lnTo>
                <a:lnTo>
                  <a:pt x="2764" y="1027"/>
                </a:lnTo>
                <a:lnTo>
                  <a:pt x="2768" y="1006"/>
                </a:lnTo>
                <a:lnTo>
                  <a:pt x="2771" y="982"/>
                </a:lnTo>
                <a:lnTo>
                  <a:pt x="2773" y="959"/>
                </a:lnTo>
                <a:lnTo>
                  <a:pt x="2773" y="959"/>
                </a:lnTo>
                <a:lnTo>
                  <a:pt x="2771" y="935"/>
                </a:lnTo>
                <a:lnTo>
                  <a:pt x="2768" y="913"/>
                </a:lnTo>
                <a:lnTo>
                  <a:pt x="2764" y="891"/>
                </a:lnTo>
                <a:lnTo>
                  <a:pt x="2758" y="870"/>
                </a:lnTo>
                <a:lnTo>
                  <a:pt x="2750" y="850"/>
                </a:lnTo>
                <a:lnTo>
                  <a:pt x="2741" y="831"/>
                </a:lnTo>
                <a:lnTo>
                  <a:pt x="2729" y="813"/>
                </a:lnTo>
                <a:lnTo>
                  <a:pt x="2719" y="796"/>
                </a:lnTo>
                <a:lnTo>
                  <a:pt x="2705" y="781"/>
                </a:lnTo>
                <a:lnTo>
                  <a:pt x="2690" y="768"/>
                </a:lnTo>
                <a:lnTo>
                  <a:pt x="2675" y="758"/>
                </a:lnTo>
                <a:lnTo>
                  <a:pt x="2659" y="747"/>
                </a:lnTo>
                <a:lnTo>
                  <a:pt x="2643" y="740"/>
                </a:lnTo>
                <a:lnTo>
                  <a:pt x="2625" y="734"/>
                </a:lnTo>
                <a:lnTo>
                  <a:pt x="2607" y="731"/>
                </a:lnTo>
                <a:lnTo>
                  <a:pt x="2587" y="729"/>
                </a:lnTo>
                <a:lnTo>
                  <a:pt x="2587" y="729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lIns="360000" anchor="ctr"/>
          <a:lstStyle/>
          <a:p>
            <a:pPr algn="ctr"/>
            <a:endParaRPr lang="en-GB" sz="1600" b="1" dirty="0"/>
          </a:p>
          <a:p>
            <a:pPr algn="ctr"/>
            <a:r>
              <a:rPr lang="en-GB" sz="1600" b="1" dirty="0"/>
              <a:t>Approve </a:t>
            </a:r>
          </a:p>
          <a:p>
            <a:pPr algn="ctr"/>
            <a:r>
              <a:rPr lang="en-GB" sz="1600" b="1" dirty="0"/>
              <a:t>Employee </a:t>
            </a:r>
          </a:p>
          <a:p>
            <a:pPr algn="ctr"/>
            <a:r>
              <a:rPr lang="en-GB" sz="1600" b="1" dirty="0"/>
              <a:t>Expenses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6125" y="440959"/>
            <a:ext cx="878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Ideal Management Accountabilities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1658938" y="6865625"/>
            <a:ext cx="6297612" cy="496887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1600" b="1" dirty="0" smtClean="0"/>
              <a:t>HCM </a:t>
            </a:r>
            <a:r>
              <a:rPr lang="en-US" sz="1600" b="1" dirty="0"/>
              <a:t>Analytics – Headcount/Turnover/Total Labor Cost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31781" y="751019"/>
            <a:ext cx="947738" cy="200055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1">
                <a:lumMod val="50000"/>
              </a:schemeClr>
            </a:solidFill>
            <a:prstDash val="solid"/>
            <a:round/>
            <a:headEnd/>
            <a:tailEnd/>
          </a:ln>
        </p:spPr>
        <p:txBody>
          <a:bodyPr bIns="360000" anchor="ctr"/>
          <a:lstStyle/>
          <a:p>
            <a:pPr algn="ctr"/>
            <a:endParaRPr lang="en-US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390669" y="719487"/>
            <a:ext cx="32052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Must be a Manager (Chief)</a:t>
            </a:r>
            <a:endParaRPr lang="en-US" sz="1200" dirty="0"/>
          </a:p>
        </p:txBody>
      </p:sp>
      <p:sp>
        <p:nvSpPr>
          <p:cNvPr id="26" name="Line Callout 1 25"/>
          <p:cNvSpPr/>
          <p:nvPr/>
        </p:nvSpPr>
        <p:spPr>
          <a:xfrm>
            <a:off x="8287626" y="3423940"/>
            <a:ext cx="1628870" cy="1092185"/>
          </a:xfrm>
          <a:prstGeom prst="borderCallout1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i.e. 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Promotions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Demotions, Transfers</a:t>
            </a:r>
          </a:p>
          <a:p>
            <a:r>
              <a:rPr lang="en-US" sz="1200" dirty="0" smtClean="0">
                <a:solidFill>
                  <a:schemeClr val="tx1"/>
                </a:solidFill>
              </a:rPr>
              <a:t>Leaves of Absence, Returns from LOA</a:t>
            </a:r>
          </a:p>
        </p:txBody>
      </p:sp>
    </p:spTree>
    <p:extLst>
      <p:ext uri="{BB962C8B-B14F-4D97-AF65-F5344CB8AC3E}">
        <p14:creationId xmlns:p14="http://schemas.microsoft.com/office/powerpoint/2010/main" val="3153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current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447" y="1257047"/>
            <a:ext cx="9110115" cy="6120985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Who should be interviewed to understand the current state?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Leaders that report to officers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One layer down</a:t>
            </a:r>
          </a:p>
          <a:p>
            <a:endParaRPr lang="en-US" sz="2000" b="0" dirty="0" smtClean="0"/>
          </a:p>
          <a:p>
            <a:r>
              <a:rPr lang="en-US" sz="2000" dirty="0" smtClean="0"/>
              <a:t>What should be provided in the interviews?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Current state for their business groups with all their leaders and their current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PPT regarding business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3 questions below for their review</a:t>
            </a:r>
          </a:p>
          <a:p>
            <a:endParaRPr lang="en-US" sz="2000" b="0" dirty="0"/>
          </a:p>
          <a:p>
            <a:r>
              <a:rPr lang="en-US" sz="2000" dirty="0" smtClean="0"/>
              <a:t>What questions should they answer?</a:t>
            </a:r>
          </a:p>
          <a:p>
            <a:pPr>
              <a:lnSpc>
                <a:spcPct val="110000"/>
              </a:lnSpc>
            </a:pPr>
            <a:r>
              <a:rPr lang="en-US" sz="2000" b="0" dirty="0" smtClean="0"/>
              <a:t>1. Were you aware of the current state of your teams?</a:t>
            </a:r>
          </a:p>
          <a:p>
            <a:pPr>
              <a:lnSpc>
                <a:spcPct val="110000"/>
              </a:lnSpc>
            </a:pPr>
            <a:r>
              <a:rPr lang="en-US" sz="2000" b="0" dirty="0" smtClean="0"/>
              <a:t>2. If no,  would you be willing to move all managers to have access to all employee information?</a:t>
            </a:r>
          </a:p>
          <a:p>
            <a:pPr>
              <a:lnSpc>
                <a:spcPct val="110000"/>
              </a:lnSpc>
            </a:pPr>
            <a:r>
              <a:rPr lang="en-US" sz="2000" b="0" dirty="0" smtClean="0"/>
              <a:t>3. If yes,  why wouldn’t </a:t>
            </a:r>
            <a:r>
              <a:rPr lang="en-US" sz="2000" b="0" dirty="0"/>
              <a:t>you be willing to move all managers to have access to all employee information?</a:t>
            </a:r>
          </a:p>
          <a:p>
            <a:endParaRPr lang="en-US" sz="2000" b="0" dirty="0" smtClean="0"/>
          </a:p>
          <a:p>
            <a:r>
              <a:rPr lang="en-US" sz="2000" dirty="0" smtClean="0"/>
              <a:t>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Communication to kick of interviews – the why, what, who, when and how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Prepare interview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Determine who conducts interview and who will summarize qualitative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Report back to officers with results, recommendations and plan for next steps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458899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egac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24831</TotalTime>
  <Words>563</Words>
  <Application>Microsoft Office PowerPoint</Application>
  <PresentationFormat>Custom</PresentationFormat>
  <Paragraphs>102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Update: Systems and Leadership Roles Securities</vt:lpstr>
      <vt:lpstr>PowerPoint Presentation</vt:lpstr>
      <vt:lpstr>PowerPoint Presentation</vt:lpstr>
      <vt:lpstr>Understanding current 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KLay</dc:creator>
  <cp:lastModifiedBy>Rachel Golson</cp:lastModifiedBy>
  <cp:revision>880</cp:revision>
  <cp:lastPrinted>2015-01-06T22:28:49Z</cp:lastPrinted>
  <dcterms:created xsi:type="dcterms:W3CDTF">2012-09-12T18:01:36Z</dcterms:created>
  <dcterms:modified xsi:type="dcterms:W3CDTF">2015-03-30T18:55:25Z</dcterms:modified>
</cp:coreProperties>
</file>